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8F6BA-90FD-44B3-856E-B50449AB9A86}" type="datetimeFigureOut">
              <a:rPr lang="is-IS" smtClean="0"/>
              <a:t>25.2.2014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B97E79-C7C9-4C0A-9906-4D2D5931A8B4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275565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97E79-C7C9-4C0A-9906-4D2D5931A8B4}" type="slidenum">
              <a:rPr lang="is-IS" smtClean="0"/>
              <a:t>6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941282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EA69-4202-4C64-8AD0-E321E38F95BF}" type="datetimeFigureOut">
              <a:rPr lang="is-IS" smtClean="0"/>
              <a:t>25.2.2014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7548B-5D17-4F50-8592-E1315C37642A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EA69-4202-4C64-8AD0-E321E38F95BF}" type="datetimeFigureOut">
              <a:rPr lang="is-IS" smtClean="0"/>
              <a:t>25.2.2014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7548B-5D17-4F50-8592-E1315C37642A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EA69-4202-4C64-8AD0-E321E38F95BF}" type="datetimeFigureOut">
              <a:rPr lang="is-IS" smtClean="0"/>
              <a:t>25.2.2014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7548B-5D17-4F50-8592-E1315C37642A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EA69-4202-4C64-8AD0-E321E38F95BF}" type="datetimeFigureOut">
              <a:rPr lang="is-IS" smtClean="0"/>
              <a:t>25.2.2014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7548B-5D17-4F50-8592-E1315C37642A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EA69-4202-4C64-8AD0-E321E38F95BF}" type="datetimeFigureOut">
              <a:rPr lang="is-IS" smtClean="0"/>
              <a:t>25.2.2014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7548B-5D17-4F50-8592-E1315C37642A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EA69-4202-4C64-8AD0-E321E38F95BF}" type="datetimeFigureOut">
              <a:rPr lang="is-IS" smtClean="0"/>
              <a:t>25.2.2014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7548B-5D17-4F50-8592-E1315C37642A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EA69-4202-4C64-8AD0-E321E38F95BF}" type="datetimeFigureOut">
              <a:rPr lang="is-IS" smtClean="0"/>
              <a:t>25.2.2014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7548B-5D17-4F50-8592-E1315C37642A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EA69-4202-4C64-8AD0-E321E38F95BF}" type="datetimeFigureOut">
              <a:rPr lang="is-IS" smtClean="0"/>
              <a:t>25.2.2014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7548B-5D17-4F50-8592-E1315C37642A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EA69-4202-4C64-8AD0-E321E38F95BF}" type="datetimeFigureOut">
              <a:rPr lang="is-IS" smtClean="0"/>
              <a:t>25.2.2014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7548B-5D17-4F50-8592-E1315C37642A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EA69-4202-4C64-8AD0-E321E38F95BF}" type="datetimeFigureOut">
              <a:rPr lang="is-IS" smtClean="0"/>
              <a:t>25.2.2014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7548B-5D17-4F50-8592-E1315C37642A}" type="slidenum">
              <a:rPr lang="is-IS" smtClean="0"/>
              <a:t>‹#›</a:t>
            </a:fld>
            <a:endParaRPr lang="is-I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EA69-4202-4C64-8AD0-E321E38F95BF}" type="datetimeFigureOut">
              <a:rPr lang="is-IS" smtClean="0"/>
              <a:t>25.2.2014</a:t>
            </a:fld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97548B-5D17-4F50-8592-E1315C37642A}" type="slidenum">
              <a:rPr lang="is-IS" smtClean="0"/>
              <a:t>‹#›</a:t>
            </a:fld>
            <a:endParaRPr lang="is-I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s-I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397548B-5D17-4F50-8592-E1315C37642A}" type="slidenum">
              <a:rPr lang="is-IS" smtClean="0"/>
              <a:t>‹#›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E16EA69-4202-4C64-8AD0-E321E38F95BF}" type="datetimeFigureOut">
              <a:rPr lang="is-IS" smtClean="0"/>
              <a:t>25.2.2014</a:t>
            </a:fld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543800" cy="3456385"/>
          </a:xfrm>
        </p:spPr>
        <p:txBody>
          <a:bodyPr/>
          <a:lstStyle/>
          <a:p>
            <a:r>
              <a:rPr lang="is-IS" sz="6000" b="1" dirty="0" smtClean="0"/>
              <a:t>Samstarf MH og AMS</a:t>
            </a:r>
            <a:endParaRPr lang="is-I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005064"/>
            <a:ext cx="6461760" cy="1633736"/>
          </a:xfrm>
        </p:spPr>
        <p:txBody>
          <a:bodyPr>
            <a:normAutofit fontScale="25000" lnSpcReduction="20000"/>
          </a:bodyPr>
          <a:lstStyle/>
          <a:p>
            <a:endParaRPr lang="is-IS" dirty="0" smtClean="0"/>
          </a:p>
          <a:p>
            <a:pPr algn="ctr"/>
            <a:r>
              <a:rPr lang="is-IS" sz="11200" b="1" dirty="0" smtClean="0"/>
              <a:t>Svona gerum við...</a:t>
            </a:r>
          </a:p>
          <a:p>
            <a:endParaRPr lang="is-IS" sz="2200" b="1" dirty="0" smtClean="0"/>
          </a:p>
          <a:p>
            <a:endParaRPr lang="is-IS" sz="2200" b="1" dirty="0"/>
          </a:p>
          <a:p>
            <a:endParaRPr lang="is-IS" sz="2200" b="1" dirty="0" smtClean="0"/>
          </a:p>
          <a:p>
            <a:endParaRPr lang="is-IS" sz="2200" b="1" dirty="0" smtClean="0"/>
          </a:p>
          <a:p>
            <a:endParaRPr lang="is-IS" sz="2200" b="1" dirty="0"/>
          </a:p>
          <a:p>
            <a:endParaRPr lang="is-IS" sz="2200" b="1" dirty="0" smtClean="0"/>
          </a:p>
          <a:p>
            <a:endParaRPr lang="is-IS" sz="2200" b="1" dirty="0"/>
          </a:p>
          <a:p>
            <a:pPr algn="r"/>
            <a:r>
              <a:rPr lang="is-IS" sz="3100" b="1" dirty="0" smtClean="0"/>
              <a:t>27. febrúar 2014</a:t>
            </a:r>
          </a:p>
          <a:p>
            <a:pPr algn="r"/>
            <a:r>
              <a:rPr lang="is-IS" sz="3100" b="1" dirty="0" smtClean="0"/>
              <a:t>Soffía Unnur Björnsdóttir </a:t>
            </a:r>
          </a:p>
          <a:p>
            <a:pPr algn="ctr"/>
            <a:endParaRPr lang="is-IS" sz="2200" b="1" dirty="0" smtClean="0"/>
          </a:p>
          <a:p>
            <a:endParaRPr lang="is-IS" sz="1700" b="1" dirty="0"/>
          </a:p>
          <a:p>
            <a:pPr algn="ctr"/>
            <a:endParaRPr lang="is-IS" sz="4800" b="1" dirty="0"/>
          </a:p>
        </p:txBody>
      </p:sp>
    </p:spTree>
    <p:extLst>
      <p:ext uri="{BB962C8B-B14F-4D97-AF65-F5344CB8AC3E}">
        <p14:creationId xmlns:p14="http://schemas.microsoft.com/office/powerpoint/2010/main" val="4014980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dirty="0" smtClean="0"/>
              <a:t> </a:t>
            </a:r>
            <a:r>
              <a:rPr lang="is-IS" b="1" dirty="0" smtClean="0"/>
              <a:t>Framhaldið</a:t>
            </a:r>
            <a:endParaRPr lang="is-I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s-IS" sz="2400" dirty="0"/>
              <a:t>Nú stendur til að víkka út þetta samstarf í þriggja skóla </a:t>
            </a:r>
            <a:r>
              <a:rPr lang="is-IS" sz="2400" dirty="0" smtClean="0"/>
              <a:t>samstarf</a:t>
            </a:r>
          </a:p>
          <a:p>
            <a:endParaRPr lang="is-IS" sz="2400" dirty="0" smtClean="0"/>
          </a:p>
          <a:p>
            <a:r>
              <a:rPr lang="is-IS" sz="2400" dirty="0" smtClean="0"/>
              <a:t>Ef </a:t>
            </a:r>
            <a:r>
              <a:rPr lang="is-IS" sz="2400" dirty="0" smtClean="0"/>
              <a:t>af verður mun verða ráðinn sérstakur </a:t>
            </a:r>
            <a:r>
              <a:rPr lang="is-IS" sz="2400" dirty="0"/>
              <a:t>starfskraftur sem sinnir þessu starfi hjá </a:t>
            </a:r>
            <a:r>
              <a:rPr lang="is-IS" sz="2400" dirty="0" smtClean="0"/>
              <a:t>AMS </a:t>
            </a:r>
          </a:p>
          <a:p>
            <a:endParaRPr lang="is-IS" sz="2400" dirty="0" smtClean="0"/>
          </a:p>
          <a:p>
            <a:r>
              <a:rPr lang="is-IS" sz="2400" dirty="0" smtClean="0"/>
              <a:t>Viðkomandi </a:t>
            </a:r>
            <a:r>
              <a:rPr lang="is-IS" sz="2400" dirty="0"/>
              <a:t>yrði heilsársstarfsmaður í 50% starfi sem deilist á milli skólanna og Vinnumálastofnunnar </a:t>
            </a:r>
            <a:endParaRPr lang="is-IS" sz="2400" dirty="0" smtClean="0"/>
          </a:p>
          <a:p>
            <a:endParaRPr lang="is-IS" sz="2400" dirty="0" smtClean="0"/>
          </a:p>
          <a:p>
            <a:r>
              <a:rPr lang="is-IS" sz="2400" dirty="0" smtClean="0"/>
              <a:t>Viðræður eru í gangi við skóla </a:t>
            </a:r>
          </a:p>
          <a:p>
            <a:endParaRPr lang="is-IS" sz="2400" dirty="0" smtClean="0"/>
          </a:p>
          <a:p>
            <a:r>
              <a:rPr lang="is-IS" sz="2400" dirty="0" smtClean="0"/>
              <a:t>Vandamálið er ...... </a:t>
            </a:r>
            <a:r>
              <a:rPr lang="is-IS" sz="2400" b="1" dirty="0" smtClean="0"/>
              <a:t>PENINGAR ... Hver </a:t>
            </a:r>
            <a:r>
              <a:rPr lang="is-IS" sz="2400" b="1" dirty="0" smtClean="0"/>
              <a:t>borgar ... </a:t>
            </a:r>
            <a:r>
              <a:rPr lang="is-IS" b="1" dirty="0" smtClean="0"/>
              <a:t>!?</a:t>
            </a:r>
            <a:endParaRPr lang="is-IS" b="1" dirty="0"/>
          </a:p>
          <a:p>
            <a:endParaRPr lang="is-IS" dirty="0"/>
          </a:p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3943736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sz="3600" b="1" dirty="0" smtClean="0"/>
              <a:t>MH – Menntaskólinn v/Hamrahlíð</a:t>
            </a:r>
            <a:endParaRPr lang="is-I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060032"/>
          </a:xfrm>
        </p:spPr>
        <p:txBody>
          <a:bodyPr/>
          <a:lstStyle/>
          <a:p>
            <a:endParaRPr lang="is-IS" dirty="0" smtClean="0"/>
          </a:p>
          <a:p>
            <a:r>
              <a:rPr lang="is-IS" sz="2400" dirty="0" smtClean="0"/>
              <a:t>Haustið 2011 var opnuð  </a:t>
            </a:r>
            <a:r>
              <a:rPr lang="is-IS" sz="2400" dirty="0" smtClean="0"/>
              <a:t>starfsbraut </a:t>
            </a:r>
            <a:r>
              <a:rPr lang="is-IS" sz="2400" dirty="0" smtClean="0"/>
              <a:t>í MH</a:t>
            </a:r>
          </a:p>
          <a:p>
            <a:r>
              <a:rPr lang="is-IS" sz="2400" dirty="0"/>
              <a:t>Á</a:t>
            </a:r>
            <a:r>
              <a:rPr lang="is-IS" sz="2400" dirty="0" smtClean="0"/>
              <a:t> fjórða starfsári er gert ráð fyrir 12 - 14 nemendum á brautinni</a:t>
            </a:r>
          </a:p>
          <a:p>
            <a:r>
              <a:rPr lang="is-IS" sz="2400" dirty="0" smtClean="0"/>
              <a:t>Námið er einstaklingsmiðað og áhersla lögð  á að styrkleikar nemenda fái að njóta sín</a:t>
            </a:r>
          </a:p>
          <a:p>
            <a:r>
              <a:rPr lang="is-IS" sz="2400" dirty="0" smtClean="0"/>
              <a:t>Nemendur fara út í einstaka greinar ef þau geta og vilja, ýmist í fullt nám eða sem gestir</a:t>
            </a:r>
          </a:p>
          <a:p>
            <a:r>
              <a:rPr lang="is-IS" sz="2400" dirty="0" smtClean="0"/>
              <a:t>Tveir fastir starfsmenn starfa á brautinni, báðir þjálfaðir grunnskólakennarar, annar er sérkennari og með M.</a:t>
            </a:r>
            <a:r>
              <a:rPr lang="is-IS" sz="2400" dirty="0" err="1" smtClean="0"/>
              <a:t>Ed</a:t>
            </a:r>
            <a:r>
              <a:rPr lang="is-IS" sz="2400" dirty="0" smtClean="0"/>
              <a:t> í menntunarfræðum, hinn er námsráðgjafi og starfar sem slíkur í hlutastarfi í MH</a:t>
            </a:r>
            <a:endParaRPr lang="is-IS" sz="2400" dirty="0"/>
          </a:p>
        </p:txBody>
      </p:sp>
    </p:spTree>
    <p:extLst>
      <p:ext uri="{BB962C8B-B14F-4D97-AF65-F5344CB8AC3E}">
        <p14:creationId xmlns:p14="http://schemas.microsoft.com/office/powerpoint/2010/main" val="4111580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	</a:t>
            </a:r>
            <a:r>
              <a:rPr lang="is-IS" sz="3600" b="1" dirty="0" smtClean="0"/>
              <a:t>AMS - Atvinna </a:t>
            </a:r>
            <a:r>
              <a:rPr lang="is-IS" sz="3600" b="1" dirty="0" smtClean="0"/>
              <a:t>meðstuðningi</a:t>
            </a:r>
            <a:endParaRPr lang="is-I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endParaRPr lang="is-IS" dirty="0" smtClean="0"/>
          </a:p>
          <a:p>
            <a:r>
              <a:rPr lang="is-IS" sz="2600" dirty="0" smtClean="0"/>
              <a:t>Hugmyndafræði AMS er hugsuð fyrir þá sem þurfa aðstoð við að komast á almennan vinnumarkað</a:t>
            </a:r>
          </a:p>
          <a:p>
            <a:r>
              <a:rPr lang="is-IS" sz="2600" dirty="0" smtClean="0"/>
              <a:t>AMS felur í sér þjálfun og þátttöku á almennum vinnumarkaði</a:t>
            </a:r>
          </a:p>
          <a:p>
            <a:r>
              <a:rPr lang="is-IS" sz="2600" dirty="0" smtClean="0"/>
              <a:t>Horft er til starfsgetu og hæfileika einstaklingsins :</a:t>
            </a:r>
          </a:p>
          <a:p>
            <a:pPr marL="114300" indent="0">
              <a:buNone/>
            </a:pPr>
            <a:r>
              <a:rPr lang="is-IS" sz="2600" dirty="0"/>
              <a:t> </a:t>
            </a:r>
            <a:r>
              <a:rPr lang="is-IS" sz="2600" dirty="0" smtClean="0"/>
              <a:t>      -  </a:t>
            </a:r>
            <a:r>
              <a:rPr lang="is-IS" sz="2600" b="1" dirty="0" smtClean="0"/>
              <a:t>óskir</a:t>
            </a:r>
            <a:r>
              <a:rPr lang="is-IS" sz="2600" dirty="0" smtClean="0"/>
              <a:t> umsækjenda hafðar að leiðarljósi</a:t>
            </a:r>
          </a:p>
          <a:p>
            <a:pPr marL="114300" indent="0">
              <a:buNone/>
            </a:pPr>
            <a:r>
              <a:rPr lang="is-IS" sz="2600" dirty="0"/>
              <a:t> </a:t>
            </a:r>
            <a:r>
              <a:rPr lang="is-IS" sz="2600" dirty="0" smtClean="0"/>
              <a:t>      -  mikil </a:t>
            </a:r>
            <a:r>
              <a:rPr lang="is-IS" sz="2600" b="1" dirty="0"/>
              <a:t>áhersla </a:t>
            </a:r>
            <a:r>
              <a:rPr lang="is-IS" sz="2600" dirty="0"/>
              <a:t>lögð á samstarf við alla sem </a:t>
            </a:r>
            <a:r>
              <a:rPr lang="is-IS" sz="2600" dirty="0" smtClean="0"/>
              <a:t>tengjast </a:t>
            </a:r>
          </a:p>
          <a:p>
            <a:pPr marL="114300" indent="0">
              <a:buNone/>
            </a:pPr>
            <a:r>
              <a:rPr lang="is-IS" sz="2600" dirty="0"/>
              <a:t> </a:t>
            </a:r>
            <a:r>
              <a:rPr lang="is-IS" sz="2600" dirty="0" smtClean="0"/>
              <a:t>          umsækjanda</a:t>
            </a:r>
          </a:p>
          <a:p>
            <a:pPr marL="114300" indent="0">
              <a:buNone/>
            </a:pPr>
            <a:r>
              <a:rPr lang="is-IS" sz="2600" dirty="0" smtClean="0"/>
              <a:t>       -  </a:t>
            </a:r>
            <a:r>
              <a:rPr lang="is-IS" sz="2600" b="1" dirty="0" smtClean="0"/>
              <a:t>aðstoð</a:t>
            </a:r>
            <a:r>
              <a:rPr lang="is-IS" sz="2600" dirty="0" smtClean="0"/>
              <a:t> við að finna störf með sömu skyldum og </a:t>
            </a:r>
            <a:r>
              <a:rPr lang="is-IS" sz="2600" dirty="0"/>
              <a:t>	</a:t>
            </a:r>
            <a:r>
              <a:rPr lang="is-IS" sz="2600" dirty="0" smtClean="0"/>
              <a:t>réttindum og </a:t>
            </a:r>
            <a:r>
              <a:rPr lang="is-IS" sz="2600" dirty="0" smtClean="0"/>
              <a:t>aðrir starfsmenn</a:t>
            </a:r>
          </a:p>
          <a:p>
            <a:pPr marL="114300" indent="0">
              <a:buNone/>
            </a:pPr>
            <a:r>
              <a:rPr lang="is-IS" sz="2600" dirty="0"/>
              <a:t> </a:t>
            </a:r>
            <a:r>
              <a:rPr lang="is-IS" sz="2600" dirty="0" smtClean="0"/>
              <a:t>      -  veittur er </a:t>
            </a:r>
            <a:r>
              <a:rPr lang="is-IS" sz="2600" b="1" dirty="0" smtClean="0"/>
              <a:t>stuðningur</a:t>
            </a:r>
            <a:r>
              <a:rPr lang="is-IS" sz="2600" dirty="0" smtClean="0"/>
              <a:t> eins lengi og þörf er talin</a:t>
            </a:r>
          </a:p>
        </p:txBody>
      </p:sp>
    </p:spTree>
    <p:extLst>
      <p:ext uri="{BB962C8B-B14F-4D97-AF65-F5344CB8AC3E}">
        <p14:creationId xmlns:p14="http://schemas.microsoft.com/office/powerpoint/2010/main" val="374414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sz="3600" b="1" dirty="0" smtClean="0"/>
              <a:t>Námskrá starfsbrauta skv. </a:t>
            </a:r>
            <a:r>
              <a:rPr lang="is-IS" sz="3600" b="1" dirty="0" err="1" smtClean="0"/>
              <a:t>Mrn</a:t>
            </a:r>
            <a:endParaRPr lang="is-I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is-IS" dirty="0" smtClean="0"/>
          </a:p>
          <a:p>
            <a:r>
              <a:rPr lang="is-IS" sz="2400" dirty="0" smtClean="0"/>
              <a:t>Mikil áhersla hefur verið lögð á starfsnám og starfsþjálfun </a:t>
            </a:r>
            <a:r>
              <a:rPr lang="is-IS" sz="2400" dirty="0" smtClean="0"/>
              <a:t>í námskrám </a:t>
            </a:r>
            <a:r>
              <a:rPr lang="is-IS" sz="2400" dirty="0" smtClean="0"/>
              <a:t>frá upphafi starfsbrauta, á  3.  og 4. </a:t>
            </a:r>
            <a:r>
              <a:rPr lang="is-IS" sz="2400" dirty="0" smtClean="0"/>
              <a:t>ári</a:t>
            </a:r>
          </a:p>
          <a:p>
            <a:endParaRPr lang="is-IS" dirty="0" smtClean="0"/>
          </a:p>
          <a:p>
            <a:r>
              <a:rPr lang="is-IS" sz="2400" dirty="0"/>
              <a:t>Einhverskonar verkþjálfun </a:t>
            </a:r>
            <a:r>
              <a:rPr lang="is-IS" sz="2400" dirty="0" smtClean="0"/>
              <a:t>er og hefur verið í </a:t>
            </a:r>
            <a:r>
              <a:rPr lang="is-IS" sz="2400" dirty="0"/>
              <a:t>boði öll árin í </a:t>
            </a:r>
            <a:r>
              <a:rPr lang="is-IS" sz="2400" dirty="0" smtClean="0"/>
              <a:t>framhaldsskólanum, sem fer eftir framboði í sérhverjum skóla</a:t>
            </a:r>
            <a:endParaRPr lang="is-IS" sz="2400" dirty="0"/>
          </a:p>
          <a:p>
            <a:endParaRPr lang="is-IS" dirty="0"/>
          </a:p>
          <a:p>
            <a:r>
              <a:rPr lang="is-IS" sz="2400" dirty="0" smtClean="0"/>
              <a:t>Í nýrri námskrá framhaldsskólanna sem á að taka gildi 2015 er </a:t>
            </a:r>
            <a:r>
              <a:rPr lang="is-IS" sz="2400" dirty="0" smtClean="0"/>
              <a:t>starfsnám </a:t>
            </a:r>
            <a:r>
              <a:rPr lang="is-IS" sz="2400" dirty="0" smtClean="0"/>
              <a:t>og starfsþjálfun ein af undirstöðugreinunum eða svokölluð </a:t>
            </a:r>
            <a:r>
              <a:rPr lang="is-IS" sz="2400" dirty="0" smtClean="0"/>
              <a:t>kjarnagrein</a:t>
            </a:r>
          </a:p>
          <a:p>
            <a:endParaRPr lang="is-IS" sz="2400" dirty="0"/>
          </a:p>
          <a:p>
            <a:endParaRPr lang="is-IS" sz="2400" dirty="0"/>
          </a:p>
          <a:p>
            <a:pPr marL="114300" indent="0">
              <a:buNone/>
            </a:pP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2488284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sz="3600" dirty="0" smtClean="0"/>
              <a:t> </a:t>
            </a:r>
            <a:r>
              <a:rPr lang="is-IS" sz="3600" b="1" dirty="0" smtClean="0"/>
              <a:t>Nýja námkráin </a:t>
            </a:r>
            <a:endParaRPr lang="is-I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s-IS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 l="17025" t="16402" r="15372" b="12169"/>
          <a:stretch>
            <a:fillRect/>
          </a:stretch>
        </p:blipFill>
        <p:spPr bwMode="auto">
          <a:xfrm>
            <a:off x="323528" y="1556792"/>
            <a:ext cx="7776864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08972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sz="3600" b="1" dirty="0" smtClean="0"/>
              <a:t>Samstarfið</a:t>
            </a:r>
            <a:endParaRPr lang="is-I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endParaRPr lang="is-IS" dirty="0" smtClean="0"/>
          </a:p>
          <a:p>
            <a:r>
              <a:rPr lang="is-IS" sz="2400" dirty="0" smtClean="0"/>
              <a:t>Byggist á reynslu minni sem þátttakandi í tilraunastarfi við AMS í starfi mínu í BHS á árunum 2002-2006</a:t>
            </a:r>
          </a:p>
          <a:p>
            <a:endParaRPr lang="is-IS" sz="2400" dirty="0" smtClean="0"/>
          </a:p>
          <a:p>
            <a:r>
              <a:rPr lang="is-IS" sz="2400" dirty="0" smtClean="0"/>
              <a:t>Tel að nauðsynlegt sé að sérstakur sérhæfður starfsmaður sjái um þennan þátt skólastarfsins</a:t>
            </a:r>
          </a:p>
          <a:p>
            <a:endParaRPr lang="is-IS" sz="2400" dirty="0" smtClean="0"/>
          </a:p>
          <a:p>
            <a:r>
              <a:rPr lang="is-IS" sz="2400" dirty="0" smtClean="0"/>
              <a:t>Mikilvægt að það sé á fárra höndum að mynda tengsl við vinnustaði og í leit að starfi</a:t>
            </a:r>
          </a:p>
          <a:p>
            <a:endParaRPr lang="is-IS" sz="2400" dirty="0" smtClean="0"/>
          </a:p>
          <a:p>
            <a:r>
              <a:rPr lang="is-IS" sz="2400" dirty="0" smtClean="0"/>
              <a:t>Tel að hugmyndafræði AMS sé sá kostur sem framhaldsskólarnir eigi að nýta sér</a:t>
            </a:r>
          </a:p>
          <a:p>
            <a:endParaRPr lang="is-IS" dirty="0" smtClean="0"/>
          </a:p>
          <a:p>
            <a:endParaRPr lang="is-IS" dirty="0" smtClean="0"/>
          </a:p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518361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sz="3600" b="1" dirty="0" smtClean="0"/>
              <a:t>Samstarfið</a:t>
            </a:r>
            <a:endParaRPr lang="is-I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is-IS" dirty="0" smtClean="0"/>
          </a:p>
          <a:p>
            <a:r>
              <a:rPr lang="is-IS" sz="2400" dirty="0" smtClean="0"/>
              <a:t>Strax </a:t>
            </a:r>
            <a:r>
              <a:rPr lang="is-IS" sz="2400" dirty="0" smtClean="0"/>
              <a:t>á fyrsta starfsári starfsbrautarinnar í MH hafði ég samband við Bryndísi Theodórsdóttur, verkefnastjóra AMS og við hófum strax undirbúning að samstarfinu</a:t>
            </a:r>
          </a:p>
          <a:p>
            <a:endParaRPr lang="is-IS" sz="2400" dirty="0" smtClean="0"/>
          </a:p>
          <a:p>
            <a:r>
              <a:rPr lang="is-IS" sz="2400" dirty="0" smtClean="0"/>
              <a:t>Rektor MH samþykkti að við myndum gera verktakasamning við Vinnumálsstofnun um samstarf</a:t>
            </a:r>
          </a:p>
          <a:p>
            <a:pPr marL="114300" indent="0">
              <a:buNone/>
            </a:pPr>
            <a:r>
              <a:rPr lang="is-IS" sz="2400" dirty="0" smtClean="0"/>
              <a:t> </a:t>
            </a:r>
          </a:p>
          <a:p>
            <a:r>
              <a:rPr lang="is-IS" sz="2400" dirty="0" smtClean="0"/>
              <a:t>Samningurinn er endurnýjaður frá einni önn til </a:t>
            </a:r>
            <a:r>
              <a:rPr lang="is-IS" sz="2400" dirty="0" smtClean="0"/>
              <a:t>annarrar, alltaf í samráði við æðstu yfirmenn, MH og VMS</a:t>
            </a:r>
            <a:endParaRPr lang="is-IS" sz="2400" dirty="0" smtClean="0"/>
          </a:p>
          <a:p>
            <a:endParaRPr lang="is-IS" sz="2400" dirty="0"/>
          </a:p>
          <a:p>
            <a:endParaRPr lang="is-IS" dirty="0" smtClean="0"/>
          </a:p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3602638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sz="3600" b="1" dirty="0" smtClean="0"/>
              <a:t>Samstarfið - Skipulagið</a:t>
            </a:r>
            <a:endParaRPr lang="is-I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s-IS" b="1" dirty="0" smtClean="0"/>
          </a:p>
          <a:p>
            <a:pPr marL="114300" indent="0">
              <a:buNone/>
            </a:pPr>
            <a:r>
              <a:rPr lang="is-IS" sz="2800" b="1" dirty="0" smtClean="0"/>
              <a:t>Allt er unnið </a:t>
            </a:r>
            <a:r>
              <a:rPr lang="is-IS" sz="2800" b="1" dirty="0"/>
              <a:t>í miklu </a:t>
            </a:r>
            <a:r>
              <a:rPr lang="is-IS" sz="2800" b="1" dirty="0" smtClean="0"/>
              <a:t>samstarfi:</a:t>
            </a:r>
          </a:p>
          <a:p>
            <a:r>
              <a:rPr lang="is-IS" sz="2800" dirty="0"/>
              <a:t>u</a:t>
            </a:r>
            <a:r>
              <a:rPr lang="is-IS" sz="2800" dirty="0" smtClean="0"/>
              <a:t>ndirbúningur og skipulag </a:t>
            </a:r>
          </a:p>
          <a:p>
            <a:r>
              <a:rPr lang="is-IS" sz="2800" dirty="0" smtClean="0"/>
              <a:t>tímasetning</a:t>
            </a:r>
          </a:p>
          <a:p>
            <a:r>
              <a:rPr lang="is-IS" sz="2800" dirty="0" smtClean="0"/>
              <a:t>upplýsingastreymi </a:t>
            </a:r>
            <a:r>
              <a:rPr lang="is-IS" sz="2800" dirty="0"/>
              <a:t>varðandi </a:t>
            </a:r>
            <a:r>
              <a:rPr lang="is-IS" sz="2800" dirty="0" smtClean="0"/>
              <a:t>nemendur</a:t>
            </a:r>
          </a:p>
          <a:p>
            <a:r>
              <a:rPr lang="is-IS" sz="2800" dirty="0" smtClean="0"/>
              <a:t>hver </a:t>
            </a:r>
            <a:r>
              <a:rPr lang="is-IS" sz="2800" dirty="0"/>
              <a:t>gerir </a:t>
            </a:r>
            <a:r>
              <a:rPr lang="is-IS" sz="2800" dirty="0" smtClean="0"/>
              <a:t>hvað, MH eða AMS</a:t>
            </a:r>
            <a:endParaRPr lang="is-IS" sz="2800" dirty="0"/>
          </a:p>
          <a:p>
            <a:endParaRPr lang="is-IS" sz="2800" dirty="0"/>
          </a:p>
        </p:txBody>
      </p:sp>
    </p:spTree>
    <p:extLst>
      <p:ext uri="{BB962C8B-B14F-4D97-AF65-F5344CB8AC3E}">
        <p14:creationId xmlns:p14="http://schemas.microsoft.com/office/powerpoint/2010/main" val="3733312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sz="3600" b="1" dirty="0" smtClean="0"/>
              <a:t>Samningur MH og AMS</a:t>
            </a:r>
            <a:endParaRPr lang="is-I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s-IS" sz="2400" dirty="0" smtClean="0"/>
              <a:t>AMS sér alfarið að útvega vinnu og fylgja hluta nemendanna eftir á vinnustað, keyra og sækja</a:t>
            </a:r>
          </a:p>
          <a:p>
            <a:pPr marL="114300" indent="0">
              <a:buNone/>
            </a:pPr>
            <a:endParaRPr lang="is-IS" sz="2400" dirty="0" smtClean="0"/>
          </a:p>
          <a:p>
            <a:r>
              <a:rPr lang="is-IS" sz="2400" dirty="0" smtClean="0"/>
              <a:t>MH sér um að fylgja hluta nemendanna eftir, keyra og sækja</a:t>
            </a:r>
          </a:p>
          <a:p>
            <a:pPr marL="114300" indent="0">
              <a:buNone/>
            </a:pPr>
            <a:endParaRPr lang="is-IS" sz="2400" dirty="0" smtClean="0"/>
          </a:p>
          <a:p>
            <a:r>
              <a:rPr lang="is-IS" sz="2400" dirty="0" smtClean="0"/>
              <a:t>AMS sér um að vinnustaðir gefi nemendum umsögn/mat</a:t>
            </a:r>
          </a:p>
          <a:p>
            <a:pPr marL="114300" indent="0">
              <a:buNone/>
            </a:pPr>
            <a:endParaRPr lang="is-IS" sz="2400" dirty="0" smtClean="0"/>
          </a:p>
          <a:p>
            <a:r>
              <a:rPr lang="is-IS" sz="2400" dirty="0" smtClean="0"/>
              <a:t>MH sér um fræðslu um skyldur og réttindi</a:t>
            </a:r>
          </a:p>
          <a:p>
            <a:endParaRPr lang="is-IS" sz="2800" dirty="0"/>
          </a:p>
        </p:txBody>
      </p:sp>
    </p:spTree>
    <p:extLst>
      <p:ext uri="{BB962C8B-B14F-4D97-AF65-F5344CB8AC3E}">
        <p14:creationId xmlns:p14="http://schemas.microsoft.com/office/powerpoint/2010/main" val="2771988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809</TotalTime>
  <Words>486</Words>
  <Application>Microsoft Office PowerPoint</Application>
  <PresentationFormat>On-screen Show (4:3)</PresentationFormat>
  <Paragraphs>83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Adjacency</vt:lpstr>
      <vt:lpstr>Samstarf MH og AMS</vt:lpstr>
      <vt:lpstr>MH – Menntaskólinn v/Hamrahlíð</vt:lpstr>
      <vt:lpstr> AMS - Atvinna meðstuðningi</vt:lpstr>
      <vt:lpstr>Námskrá starfsbrauta skv. Mrn</vt:lpstr>
      <vt:lpstr> Nýja námkráin </vt:lpstr>
      <vt:lpstr>Samstarfið</vt:lpstr>
      <vt:lpstr>Samstarfið</vt:lpstr>
      <vt:lpstr>Samstarfið - Skipulagið</vt:lpstr>
      <vt:lpstr>Samningur MH og AMS</vt:lpstr>
      <vt:lpstr> Framhaldið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Samstarf MH og AMS</dc:title>
  <dc:creator>Soffía Unnur Björnsdóttir</dc:creator>
  <cp:lastModifiedBy>Soffía Unnur Björnsdóttir</cp:lastModifiedBy>
  <cp:revision>39</cp:revision>
  <dcterms:created xsi:type="dcterms:W3CDTF">2014-02-12T09:00:22Z</dcterms:created>
  <dcterms:modified xsi:type="dcterms:W3CDTF">2014-02-25T15:07:01Z</dcterms:modified>
</cp:coreProperties>
</file>