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98" r:id="rId2"/>
  </p:sldMasterIdLst>
  <p:notesMasterIdLst>
    <p:notesMasterId r:id="rId11"/>
  </p:notesMasterIdLst>
  <p:handoutMasterIdLst>
    <p:handoutMasterId r:id="rId12"/>
  </p:handoutMasterIdLst>
  <p:sldIdLst>
    <p:sldId id="352" r:id="rId3"/>
    <p:sldId id="350" r:id="rId4"/>
    <p:sldId id="360" r:id="rId5"/>
    <p:sldId id="361" r:id="rId6"/>
    <p:sldId id="362" r:id="rId7"/>
    <p:sldId id="315" r:id="rId8"/>
    <p:sldId id="376" r:id="rId9"/>
    <p:sldId id="377" r:id="rId10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06400" indent="-85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814388" indent="-1714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222375" indent="-2587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631950" indent="-3460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0794" autoAdjust="0"/>
  </p:normalViewPr>
  <p:slideViewPr>
    <p:cSldViewPr>
      <p:cViewPr>
        <p:scale>
          <a:sx n="51" d="100"/>
          <a:sy n="51" d="100"/>
        </p:scale>
        <p:origin x="-108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1" d="100"/>
          <a:sy n="31" d="100"/>
        </p:scale>
        <p:origin x="-2370" y="-10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C7C406-33CD-974B-9950-23A2D0405CB8}" type="datetimeFigureOut">
              <a:rPr lang="is-IS"/>
              <a:pPr/>
              <a:t>26.2.2014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EECDA8-7A72-A447-ADE3-AA864E67C071}" type="slidenum">
              <a:rPr lang="is-IS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57609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9B4C1-3511-5F4D-8F65-BF3CD3DDFB33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29A98-2EC0-A041-9384-BAE8440C97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87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err="1" smtClean="0"/>
              <a:t>Nú</a:t>
            </a:r>
            <a:r>
              <a:rPr lang="en-US" sz="1600" dirty="0" smtClean="0"/>
              <a:t> </a:t>
            </a:r>
            <a:r>
              <a:rPr lang="en-US" sz="1600" dirty="0" err="1" smtClean="0"/>
              <a:t>er</a:t>
            </a:r>
            <a:r>
              <a:rPr lang="en-US" sz="1600" dirty="0" smtClean="0"/>
              <a:t> </a:t>
            </a:r>
            <a:r>
              <a:rPr lang="en-US" sz="1600" dirty="0" err="1" smtClean="0"/>
              <a:t>komið</a:t>
            </a:r>
            <a:r>
              <a:rPr lang="en-US" sz="1600" dirty="0" smtClean="0"/>
              <a:t> </a:t>
            </a:r>
            <a:r>
              <a:rPr lang="en-US" sz="1600" dirty="0" err="1" smtClean="0"/>
              <a:t>að</a:t>
            </a:r>
            <a:r>
              <a:rPr lang="en-US" sz="1600" dirty="0" smtClean="0"/>
              <a:t> </a:t>
            </a:r>
            <a:r>
              <a:rPr lang="en-US" sz="1600" dirty="0" err="1" smtClean="0"/>
              <a:t>Glærusýningunni</a:t>
            </a:r>
            <a:r>
              <a:rPr lang="en-US" sz="1600" dirty="0" smtClean="0"/>
              <a:t>.. </a:t>
            </a:r>
            <a:r>
              <a:rPr lang="en-US" sz="1600" dirty="0" err="1" smtClean="0"/>
              <a:t>Hvert</a:t>
            </a:r>
            <a:r>
              <a:rPr lang="en-US" sz="1600" dirty="0" smtClean="0"/>
              <a:t> </a:t>
            </a:r>
            <a:r>
              <a:rPr lang="en-US" sz="1600" dirty="0" err="1" smtClean="0"/>
              <a:t>okkar</a:t>
            </a:r>
            <a:r>
              <a:rPr lang="en-US" sz="1600" dirty="0" smtClean="0"/>
              <a:t> </a:t>
            </a:r>
            <a:r>
              <a:rPr lang="en-US" sz="1600" dirty="0" err="1" smtClean="0"/>
              <a:t>ætlar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að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segja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aðeins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frá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sér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og</a:t>
            </a:r>
            <a:r>
              <a:rPr lang="en-US" sz="1600" baseline="0" dirty="0" smtClean="0"/>
              <a:t> GÆS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29A98-2EC0-A041-9384-BAE8440C97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9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err="1" smtClean="0"/>
              <a:t>Ég</a:t>
            </a:r>
            <a:r>
              <a:rPr lang="en-US" sz="1600" dirty="0" smtClean="0"/>
              <a:t> </a:t>
            </a:r>
            <a:r>
              <a:rPr lang="en-US" sz="1600" dirty="0" err="1" smtClean="0"/>
              <a:t>heiti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Gísli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og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minn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kaffidrykkur</a:t>
            </a:r>
            <a:r>
              <a:rPr lang="en-US" sz="1600" baseline="0" dirty="0" smtClean="0"/>
              <a:t> á GÆS </a:t>
            </a:r>
            <a:r>
              <a:rPr lang="en-US" sz="1600" baseline="0" dirty="0" err="1" smtClean="0"/>
              <a:t>heitir</a:t>
            </a:r>
            <a:r>
              <a:rPr lang="en-US" sz="1600" baseline="0" dirty="0" smtClean="0"/>
              <a:t> GÍSLA-GOTT</a:t>
            </a:r>
          </a:p>
          <a:p>
            <a:endParaRPr lang="en-US" sz="1600" baseline="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Mér</a:t>
            </a:r>
            <a:r>
              <a:rPr lang="en-US" sz="1600" dirty="0" smtClean="0"/>
              <a:t> </a:t>
            </a:r>
            <a:r>
              <a:rPr lang="en-US" sz="1600" dirty="0" err="1" smtClean="0"/>
              <a:t>fannst</a:t>
            </a:r>
            <a:r>
              <a:rPr lang="en-US" sz="1600" dirty="0" smtClean="0"/>
              <a:t> </a:t>
            </a:r>
            <a:r>
              <a:rPr lang="en-US" sz="1600" dirty="0" err="1" smtClean="0"/>
              <a:t>skemmtilegast</a:t>
            </a:r>
            <a:r>
              <a:rPr lang="en-US" sz="1600" dirty="0" smtClean="0"/>
              <a:t> </a:t>
            </a:r>
            <a:r>
              <a:rPr lang="en-US" sz="1600" dirty="0" err="1" smtClean="0"/>
              <a:t>að</a:t>
            </a:r>
            <a:r>
              <a:rPr lang="en-US" sz="1600" dirty="0" smtClean="0"/>
              <a:t> </a:t>
            </a:r>
            <a:r>
              <a:rPr lang="en-US" sz="1600" dirty="0" err="1" smtClean="0"/>
              <a:t>afgreiða</a:t>
            </a:r>
            <a:r>
              <a:rPr lang="en-US" sz="1600" dirty="0" smtClean="0"/>
              <a:t> </a:t>
            </a:r>
            <a:r>
              <a:rPr lang="en-US" sz="1600" dirty="0" err="1" smtClean="0"/>
              <a:t>og</a:t>
            </a:r>
            <a:r>
              <a:rPr lang="en-US" sz="1600" dirty="0" smtClean="0"/>
              <a:t> </a:t>
            </a:r>
            <a:r>
              <a:rPr lang="en-US" sz="1600" dirty="0" err="1" smtClean="0"/>
              <a:t>tala</a:t>
            </a:r>
            <a:r>
              <a:rPr lang="en-US" sz="1600" dirty="0" smtClean="0"/>
              <a:t> </a:t>
            </a:r>
            <a:r>
              <a:rPr lang="en-US" sz="1600" dirty="0" err="1" smtClean="0"/>
              <a:t>við</a:t>
            </a:r>
            <a:r>
              <a:rPr lang="en-US" sz="1600" dirty="0" smtClean="0"/>
              <a:t> </a:t>
            </a:r>
            <a:r>
              <a:rPr lang="en-US" sz="1600" dirty="0" err="1" smtClean="0"/>
              <a:t>fólkið</a:t>
            </a:r>
            <a:r>
              <a:rPr lang="en-US" sz="16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Svo</a:t>
            </a:r>
            <a:r>
              <a:rPr lang="en-US" sz="1600" dirty="0" smtClean="0"/>
              <a:t> </a:t>
            </a:r>
            <a:r>
              <a:rPr lang="en-US" sz="1600" dirty="0" err="1" smtClean="0"/>
              <a:t>var</a:t>
            </a:r>
            <a:r>
              <a:rPr lang="en-US" sz="1600" dirty="0" smtClean="0"/>
              <a:t> </a:t>
            </a:r>
            <a:r>
              <a:rPr lang="en-US" sz="1600" dirty="0" err="1" smtClean="0"/>
              <a:t>ég</a:t>
            </a:r>
            <a:r>
              <a:rPr lang="en-US" sz="1600" dirty="0" smtClean="0"/>
              <a:t> </a:t>
            </a:r>
            <a:r>
              <a:rPr lang="en-US" sz="1600" dirty="0" err="1" smtClean="0"/>
              <a:t>að</a:t>
            </a:r>
            <a:r>
              <a:rPr lang="en-US" sz="1600" dirty="0" smtClean="0"/>
              <a:t> </a:t>
            </a:r>
            <a:r>
              <a:rPr lang="en-US" sz="1600" dirty="0" err="1" smtClean="0"/>
              <a:t>vaska</a:t>
            </a:r>
            <a:r>
              <a:rPr lang="en-US" sz="1600" dirty="0" smtClean="0"/>
              <a:t> </a:t>
            </a:r>
            <a:r>
              <a:rPr lang="en-US" sz="1600" dirty="0" err="1" smtClean="0"/>
              <a:t>upp</a:t>
            </a:r>
            <a:r>
              <a:rPr lang="en-US" sz="1600" dirty="0" smtClean="0"/>
              <a:t>, </a:t>
            </a:r>
            <a:r>
              <a:rPr lang="en-US" sz="1600" dirty="0" err="1" smtClean="0"/>
              <a:t>og</a:t>
            </a:r>
            <a:r>
              <a:rPr lang="en-US" sz="1600" dirty="0" smtClean="0"/>
              <a:t> </a:t>
            </a:r>
            <a:r>
              <a:rPr lang="en-US" sz="1600" dirty="0" err="1" smtClean="0"/>
              <a:t>velja</a:t>
            </a:r>
            <a:r>
              <a:rPr lang="en-US" sz="1600" dirty="0" smtClean="0"/>
              <a:t> </a:t>
            </a:r>
            <a:r>
              <a:rPr lang="en-US" sz="1600" dirty="0" err="1" smtClean="0"/>
              <a:t>tónlistina</a:t>
            </a:r>
            <a:r>
              <a:rPr lang="en-US" sz="1600" dirty="0" smtClean="0"/>
              <a:t> </a:t>
            </a:r>
            <a:r>
              <a:rPr lang="en-US" sz="1600" dirty="0" err="1" smtClean="0"/>
              <a:t>fyrir</a:t>
            </a:r>
            <a:r>
              <a:rPr lang="en-US" sz="1600" dirty="0" smtClean="0"/>
              <a:t> GÆS - </a:t>
            </a:r>
            <a:r>
              <a:rPr lang="en-US" sz="1600" dirty="0" err="1" smtClean="0"/>
              <a:t>það</a:t>
            </a:r>
            <a:r>
              <a:rPr lang="en-US" sz="1600" dirty="0" smtClean="0"/>
              <a:t> </a:t>
            </a:r>
            <a:r>
              <a:rPr lang="en-US" sz="1600" dirty="0" err="1" smtClean="0"/>
              <a:t>fannst</a:t>
            </a:r>
            <a:r>
              <a:rPr lang="en-US" sz="1600" dirty="0" smtClean="0"/>
              <a:t> </a:t>
            </a:r>
            <a:r>
              <a:rPr lang="en-US" sz="1600" dirty="0" err="1" smtClean="0"/>
              <a:t>mér</a:t>
            </a:r>
            <a:r>
              <a:rPr lang="en-US" sz="1600" dirty="0" smtClean="0"/>
              <a:t> </a:t>
            </a:r>
            <a:r>
              <a:rPr lang="en-US" sz="1600" dirty="0" err="1" smtClean="0"/>
              <a:t>fínt</a:t>
            </a:r>
            <a:r>
              <a:rPr lang="en-US" sz="16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Gísli</a:t>
            </a:r>
            <a:r>
              <a:rPr lang="en-US" sz="1600" dirty="0" smtClean="0"/>
              <a:t> </a:t>
            </a:r>
            <a:r>
              <a:rPr lang="en-US" sz="1600" dirty="0" err="1" smtClean="0"/>
              <a:t>ef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þú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vilt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segja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eitthvað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meira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endilega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gerðu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það</a:t>
            </a:r>
            <a:r>
              <a:rPr lang="en-US" sz="1600" baseline="0" dirty="0" smtClean="0"/>
              <a:t>..</a:t>
            </a:r>
            <a:endParaRPr lang="en-US" sz="1600" dirty="0" smtClean="0"/>
          </a:p>
          <a:p>
            <a:endParaRPr lang="en-US" sz="1600" baseline="0" dirty="0" smtClean="0"/>
          </a:p>
          <a:p>
            <a:endParaRPr lang="en-US" sz="1600" baseline="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29A98-2EC0-A041-9384-BAE8440C97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8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err="1" smtClean="0"/>
              <a:t>Eg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heiti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María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og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minn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kaffidrykkur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heitir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Maríu-spari</a:t>
            </a:r>
            <a:endParaRPr lang="en-US" sz="1600" baseline="0" dirty="0" smtClean="0"/>
          </a:p>
          <a:p>
            <a:endParaRPr lang="en-US" sz="1600" baseline="0" dirty="0" smtClean="0"/>
          </a:p>
          <a:p>
            <a:pPr>
              <a:buFont typeface="Courier New" pitchFamily="49" charset="0"/>
              <a:buChar char="o"/>
            </a:pPr>
            <a:r>
              <a:rPr lang="is-IS" sz="1600" dirty="0" smtClean="0"/>
              <a:t>Mér finnst mikilvægt að farið </a:t>
            </a:r>
            <a:r>
              <a:rPr lang="is-IS" sz="1600" dirty="0" err="1" smtClean="0"/>
              <a:t>sé</a:t>
            </a:r>
            <a:r>
              <a:rPr lang="is-IS" sz="1600" dirty="0" smtClean="0"/>
              <a:t> eftir samningi Sameinuðu Þjóðanna um réttindi fatlaðs fólks, en það er eitt af markmiðum </a:t>
            </a:r>
            <a:r>
              <a:rPr lang="is-IS" sz="1600" dirty="0" err="1" smtClean="0"/>
              <a:t>GÆSar</a:t>
            </a:r>
            <a:endParaRPr lang="is-IS" sz="1600" dirty="0" smtClean="0"/>
          </a:p>
          <a:p>
            <a:pPr>
              <a:buFont typeface="Courier New" pitchFamily="49" charset="0"/>
              <a:buNone/>
            </a:pPr>
            <a:endParaRPr lang="is-IS" sz="1600" dirty="0" smtClean="0"/>
          </a:p>
          <a:p>
            <a:pPr>
              <a:buFont typeface="Courier New" pitchFamily="49" charset="0"/>
              <a:buChar char="o"/>
            </a:pPr>
            <a:r>
              <a:rPr lang="is-IS" sz="1600" dirty="0" smtClean="0"/>
              <a:t>Ég var að afgreiða á GÆS, </a:t>
            </a:r>
            <a:r>
              <a:rPr lang="is-IS" sz="1600" dirty="0" err="1" smtClean="0"/>
              <a:t>fór</a:t>
            </a:r>
            <a:r>
              <a:rPr lang="is-IS" sz="1600" dirty="0" smtClean="0"/>
              <a:t> í bankann og bar ábyrgð á fjármálunum</a:t>
            </a:r>
          </a:p>
          <a:p>
            <a:pPr>
              <a:buFont typeface="Courier New" pitchFamily="49" charset="0"/>
              <a:buNone/>
            </a:pPr>
            <a:endParaRPr lang="is-IS" sz="1600" dirty="0" smtClean="0"/>
          </a:p>
          <a:p>
            <a:pPr>
              <a:buFont typeface="Courier New" pitchFamily="49" charset="0"/>
              <a:buChar char="o"/>
            </a:pPr>
            <a:r>
              <a:rPr lang="is-IS" sz="1600" dirty="0" smtClean="0"/>
              <a:t>Ég vona að GÆS haldi áfram og að yfirvöld sýni GÆS virðingu og styðji við bakið á verkefninu á þann hátt sem eigendur </a:t>
            </a:r>
            <a:r>
              <a:rPr lang="is-IS" sz="1600" dirty="0" err="1" smtClean="0"/>
              <a:t>GÆSar</a:t>
            </a:r>
            <a:r>
              <a:rPr lang="is-IS" sz="1600" dirty="0" smtClean="0"/>
              <a:t> vilja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29A98-2EC0-A041-9384-BAE8440C97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1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err="1" smtClean="0"/>
              <a:t>Ég</a:t>
            </a:r>
            <a:r>
              <a:rPr lang="en-US" sz="1600" dirty="0" smtClean="0"/>
              <a:t> </a:t>
            </a:r>
            <a:r>
              <a:rPr lang="en-US" sz="1600" dirty="0" err="1" smtClean="0"/>
              <a:t>heiti</a:t>
            </a:r>
            <a:r>
              <a:rPr lang="en-US" sz="1600" dirty="0" smtClean="0"/>
              <a:t> </a:t>
            </a:r>
            <a:r>
              <a:rPr lang="en-US" sz="1600" dirty="0" err="1" smtClean="0"/>
              <a:t>Steinunn</a:t>
            </a:r>
            <a:r>
              <a:rPr lang="en-US" sz="1600" dirty="0" smtClean="0"/>
              <a:t> </a:t>
            </a:r>
            <a:r>
              <a:rPr lang="en-US" sz="1600" dirty="0" err="1" smtClean="0"/>
              <a:t>og</a:t>
            </a:r>
            <a:r>
              <a:rPr lang="en-US" sz="1600" dirty="0" smtClean="0"/>
              <a:t> </a:t>
            </a:r>
            <a:r>
              <a:rPr lang="en-US" sz="1600" dirty="0" err="1" smtClean="0"/>
              <a:t>minn</a:t>
            </a:r>
            <a:r>
              <a:rPr lang="en-US" sz="1600" dirty="0" smtClean="0"/>
              <a:t> </a:t>
            </a:r>
            <a:r>
              <a:rPr lang="en-US" sz="1600" dirty="0" err="1" smtClean="0"/>
              <a:t>kaffidrykkur</a:t>
            </a:r>
            <a:r>
              <a:rPr lang="en-US" sz="1600" dirty="0" smtClean="0"/>
              <a:t> </a:t>
            </a:r>
            <a:r>
              <a:rPr lang="en-US" sz="1600" dirty="0" err="1" smtClean="0"/>
              <a:t>heitir</a:t>
            </a:r>
            <a:r>
              <a:rPr lang="en-US" sz="1600" dirty="0" smtClean="0"/>
              <a:t> </a:t>
            </a:r>
            <a:r>
              <a:rPr lang="en-US" sz="1600" dirty="0" err="1" smtClean="0"/>
              <a:t>Steinunnar-yndi</a:t>
            </a:r>
            <a:endParaRPr lang="en-US" sz="1600" dirty="0" smtClean="0"/>
          </a:p>
          <a:p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Mér</a:t>
            </a:r>
            <a:r>
              <a:rPr lang="en-US" sz="1600" dirty="0" smtClean="0"/>
              <a:t> </a:t>
            </a:r>
            <a:r>
              <a:rPr lang="en-US" sz="1600" dirty="0" err="1" smtClean="0"/>
              <a:t>fannst</a:t>
            </a:r>
            <a:r>
              <a:rPr lang="en-US" sz="1600" dirty="0" smtClean="0"/>
              <a:t> </a:t>
            </a:r>
            <a:r>
              <a:rPr lang="en-US" sz="1600" dirty="0" err="1" smtClean="0"/>
              <a:t>skemmtilegast</a:t>
            </a:r>
            <a:r>
              <a:rPr lang="en-US" sz="1600" dirty="0" smtClean="0"/>
              <a:t> </a:t>
            </a:r>
            <a:r>
              <a:rPr lang="en-US" sz="1600" dirty="0" err="1" smtClean="0"/>
              <a:t>að</a:t>
            </a:r>
            <a:r>
              <a:rPr lang="en-US" sz="1600" dirty="0" smtClean="0"/>
              <a:t> </a:t>
            </a:r>
            <a:r>
              <a:rPr lang="en-US" sz="1600" dirty="0" err="1" smtClean="0"/>
              <a:t>hitta</a:t>
            </a:r>
            <a:r>
              <a:rPr lang="en-US" sz="1600" dirty="0" smtClean="0"/>
              <a:t> </a:t>
            </a:r>
            <a:r>
              <a:rPr lang="en-US" sz="1600" dirty="0" err="1" smtClean="0"/>
              <a:t>fólk</a:t>
            </a:r>
            <a:r>
              <a:rPr lang="en-US" sz="1600" dirty="0" smtClean="0"/>
              <a:t> , taka á </a:t>
            </a:r>
            <a:r>
              <a:rPr lang="en-US" sz="1600" dirty="0" err="1" smtClean="0"/>
              <a:t>móti</a:t>
            </a:r>
            <a:r>
              <a:rPr lang="en-US" sz="1600" dirty="0" smtClean="0"/>
              <a:t> </a:t>
            </a:r>
            <a:r>
              <a:rPr lang="en-US" sz="1600" dirty="0" err="1" smtClean="0"/>
              <a:t>fólki</a:t>
            </a:r>
            <a:r>
              <a:rPr lang="en-US" sz="1600" dirty="0" smtClean="0"/>
              <a:t> á GÆS- í </a:t>
            </a:r>
            <a:r>
              <a:rPr lang="en-US" sz="1600" dirty="0" err="1" smtClean="0"/>
              <a:t>því</a:t>
            </a:r>
            <a:r>
              <a:rPr lang="en-US" sz="1600" dirty="0" smtClean="0"/>
              <a:t> </a:t>
            </a:r>
            <a:r>
              <a:rPr lang="en-US" sz="1600" dirty="0" err="1" smtClean="0"/>
              <a:t>er</a:t>
            </a:r>
            <a:r>
              <a:rPr lang="en-US" sz="1600" dirty="0" smtClean="0"/>
              <a:t> </a:t>
            </a:r>
            <a:r>
              <a:rPr lang="en-US" sz="1600" dirty="0" err="1" smtClean="0"/>
              <a:t>ég</a:t>
            </a:r>
            <a:r>
              <a:rPr lang="en-US" sz="1600" dirty="0" smtClean="0"/>
              <a:t> </a:t>
            </a:r>
            <a:r>
              <a:rPr lang="en-US" sz="1600" dirty="0" err="1" smtClean="0"/>
              <a:t>góð</a:t>
            </a:r>
            <a:r>
              <a:rPr lang="en-US" sz="1600" dirty="0" smtClean="0"/>
              <a:t> í.</a:t>
            </a:r>
          </a:p>
          <a:p>
            <a:pPr>
              <a:buFont typeface="Arial" pitchFamily="34" charset="0"/>
              <a:buNone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Ég</a:t>
            </a:r>
            <a:r>
              <a:rPr lang="en-US" sz="1600" dirty="0" smtClean="0"/>
              <a:t> </a:t>
            </a:r>
            <a:r>
              <a:rPr lang="en-US" sz="1600" dirty="0" err="1" smtClean="0"/>
              <a:t>hef</a:t>
            </a:r>
            <a:r>
              <a:rPr lang="en-US" sz="1600" dirty="0" smtClean="0"/>
              <a:t> </a:t>
            </a:r>
            <a:r>
              <a:rPr lang="en-US" sz="1600" dirty="0" err="1" smtClean="0"/>
              <a:t>látið</a:t>
            </a:r>
            <a:r>
              <a:rPr lang="en-US" sz="1600" dirty="0" smtClean="0"/>
              <a:t> </a:t>
            </a:r>
            <a:r>
              <a:rPr lang="en-US" sz="1600" dirty="0" err="1" smtClean="0"/>
              <a:t>stóran</a:t>
            </a:r>
            <a:r>
              <a:rPr lang="en-US" sz="1600" dirty="0" smtClean="0"/>
              <a:t> </a:t>
            </a:r>
            <a:r>
              <a:rPr lang="en-US" sz="1600" dirty="0" err="1" smtClean="0"/>
              <a:t>draum</a:t>
            </a:r>
            <a:r>
              <a:rPr lang="en-US" sz="1600" dirty="0" smtClean="0"/>
              <a:t> </a:t>
            </a:r>
            <a:r>
              <a:rPr lang="en-US" sz="1600" dirty="0" err="1" smtClean="0"/>
              <a:t>rætast</a:t>
            </a:r>
            <a:r>
              <a:rPr lang="en-US" sz="1600" dirty="0" smtClean="0"/>
              <a:t> </a:t>
            </a:r>
            <a:r>
              <a:rPr lang="en-US" sz="1600" dirty="0" err="1" smtClean="0"/>
              <a:t>og</a:t>
            </a:r>
            <a:r>
              <a:rPr lang="en-US" sz="1600" dirty="0" smtClean="0"/>
              <a:t> </a:t>
            </a:r>
            <a:r>
              <a:rPr lang="en-US" sz="1600" dirty="0" err="1" smtClean="0"/>
              <a:t>vil</a:t>
            </a:r>
            <a:r>
              <a:rPr lang="en-US" sz="1600" dirty="0" smtClean="0"/>
              <a:t> </a:t>
            </a:r>
            <a:r>
              <a:rPr lang="en-US" sz="1600" dirty="0" err="1" smtClean="0"/>
              <a:t>halda</a:t>
            </a:r>
            <a:r>
              <a:rPr lang="en-US" sz="1600" dirty="0" smtClean="0"/>
              <a:t> </a:t>
            </a:r>
            <a:r>
              <a:rPr lang="en-US" sz="1600" dirty="0" err="1" smtClean="0"/>
              <a:t>áfram</a:t>
            </a:r>
            <a:r>
              <a:rPr lang="en-US" sz="1600" dirty="0" smtClean="0"/>
              <a:t> </a:t>
            </a:r>
            <a:r>
              <a:rPr lang="en-US" sz="1600" dirty="0" err="1" smtClean="0"/>
              <a:t>með</a:t>
            </a:r>
            <a:r>
              <a:rPr lang="en-US" sz="1600" dirty="0" smtClean="0"/>
              <a:t> GÆS</a:t>
            </a:r>
          </a:p>
          <a:p>
            <a:pPr>
              <a:buFont typeface="Arial" pitchFamily="34" charset="0"/>
              <a:buNone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Það</a:t>
            </a:r>
            <a:r>
              <a:rPr lang="en-US" sz="1600" dirty="0" smtClean="0"/>
              <a:t> </a:t>
            </a:r>
            <a:r>
              <a:rPr lang="en-US" sz="1600" dirty="0" err="1" smtClean="0"/>
              <a:t>er</a:t>
            </a:r>
            <a:r>
              <a:rPr lang="en-US" sz="1600" dirty="0" smtClean="0"/>
              <a:t> </a:t>
            </a:r>
            <a:r>
              <a:rPr lang="en-US" sz="1600" dirty="0" err="1" smtClean="0"/>
              <a:t>mikilvægt</a:t>
            </a:r>
            <a:r>
              <a:rPr lang="en-US" sz="1600" dirty="0" smtClean="0"/>
              <a:t> </a:t>
            </a:r>
            <a:r>
              <a:rPr lang="en-US" sz="1600" dirty="0" err="1" smtClean="0"/>
              <a:t>að</a:t>
            </a:r>
            <a:r>
              <a:rPr lang="en-US" sz="1600" dirty="0" smtClean="0"/>
              <a:t> </a:t>
            </a:r>
            <a:r>
              <a:rPr lang="en-US" sz="1600" dirty="0" err="1" smtClean="0"/>
              <a:t>virðing</a:t>
            </a:r>
            <a:r>
              <a:rPr lang="en-US" sz="1600" dirty="0" smtClean="0"/>
              <a:t> </a:t>
            </a:r>
            <a:r>
              <a:rPr lang="en-US" sz="1600" dirty="0" err="1" smtClean="0"/>
              <a:t>sé</a:t>
            </a:r>
            <a:r>
              <a:rPr lang="en-US" sz="1600" dirty="0" smtClean="0"/>
              <a:t> </a:t>
            </a:r>
            <a:r>
              <a:rPr lang="en-US" sz="1600" dirty="0" err="1" smtClean="0"/>
              <a:t>borin</a:t>
            </a:r>
            <a:r>
              <a:rPr lang="en-US" sz="1600" dirty="0" smtClean="0"/>
              <a:t> </a:t>
            </a:r>
            <a:r>
              <a:rPr lang="en-US" sz="1600" dirty="0" err="1" smtClean="0"/>
              <a:t>fyrir</a:t>
            </a:r>
            <a:r>
              <a:rPr lang="en-US" sz="1600" dirty="0" smtClean="0"/>
              <a:t> </a:t>
            </a:r>
            <a:r>
              <a:rPr lang="en-US" sz="1600" dirty="0" err="1" smtClean="0"/>
              <a:t>því</a:t>
            </a:r>
            <a:r>
              <a:rPr lang="en-US" sz="1600" dirty="0" smtClean="0"/>
              <a:t> </a:t>
            </a:r>
            <a:r>
              <a:rPr lang="en-US" sz="1600" dirty="0" err="1" smtClean="0"/>
              <a:t>sem</a:t>
            </a:r>
            <a:r>
              <a:rPr lang="en-US" sz="1600" dirty="0" smtClean="0"/>
              <a:t> </a:t>
            </a:r>
            <a:r>
              <a:rPr lang="en-US" sz="1600" dirty="0" err="1" smtClean="0"/>
              <a:t>maður</a:t>
            </a:r>
            <a:r>
              <a:rPr lang="en-US" sz="1600" dirty="0" smtClean="0"/>
              <a:t> </a:t>
            </a:r>
            <a:r>
              <a:rPr lang="en-US" sz="1600" dirty="0" err="1" smtClean="0"/>
              <a:t>er</a:t>
            </a:r>
            <a:r>
              <a:rPr lang="en-US" sz="1600" dirty="0" smtClean="0"/>
              <a:t> </a:t>
            </a:r>
            <a:r>
              <a:rPr lang="en-US" sz="1600" dirty="0" err="1" smtClean="0"/>
              <a:t>að</a:t>
            </a:r>
            <a:r>
              <a:rPr lang="en-US" sz="1600" dirty="0" smtClean="0"/>
              <a:t> </a:t>
            </a:r>
            <a:r>
              <a:rPr lang="en-US" sz="1600" dirty="0" err="1" smtClean="0"/>
              <a:t>gera</a:t>
            </a:r>
            <a:endParaRPr lang="en-US" sz="1600" dirty="0" smtClean="0"/>
          </a:p>
          <a:p>
            <a:pPr>
              <a:buFont typeface="Arial" pitchFamily="34" charset="0"/>
              <a:buNone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err="1" smtClean="0"/>
              <a:t>Vonandi</a:t>
            </a:r>
            <a:r>
              <a:rPr lang="en-US" sz="1600" dirty="0" smtClean="0"/>
              <a:t> </a:t>
            </a:r>
            <a:r>
              <a:rPr lang="en-US" sz="1600" dirty="0" err="1" smtClean="0"/>
              <a:t>fara</a:t>
            </a:r>
            <a:r>
              <a:rPr lang="en-US" sz="1600" dirty="0" smtClean="0"/>
              <a:t> </a:t>
            </a:r>
            <a:r>
              <a:rPr lang="en-US" sz="1600" dirty="0" err="1" smtClean="0"/>
              <a:t>hlutirnir</a:t>
            </a:r>
            <a:r>
              <a:rPr lang="en-US" sz="1600" dirty="0" smtClean="0"/>
              <a:t> </a:t>
            </a:r>
            <a:r>
              <a:rPr lang="en-US" sz="1600" dirty="0" err="1" smtClean="0"/>
              <a:t>að</a:t>
            </a:r>
            <a:r>
              <a:rPr lang="en-US" sz="1600" dirty="0" smtClean="0"/>
              <a:t> </a:t>
            </a:r>
            <a:r>
              <a:rPr lang="en-US" sz="1600" dirty="0" err="1" smtClean="0"/>
              <a:t>gerast</a:t>
            </a:r>
            <a:r>
              <a:rPr lang="en-US" sz="1600" dirty="0" smtClean="0"/>
              <a:t> </a:t>
            </a:r>
            <a:r>
              <a:rPr lang="en-US" sz="1600" dirty="0" err="1" smtClean="0"/>
              <a:t>fyrir</a:t>
            </a:r>
            <a:r>
              <a:rPr lang="en-US" sz="1600" dirty="0" smtClean="0"/>
              <a:t> GÆS </a:t>
            </a:r>
            <a:r>
              <a:rPr lang="en-US" sz="1600" dirty="0" err="1" smtClean="0"/>
              <a:t>og</a:t>
            </a:r>
            <a:r>
              <a:rPr lang="en-US" sz="1600" dirty="0" smtClean="0"/>
              <a:t> </a:t>
            </a:r>
            <a:r>
              <a:rPr lang="en-US" sz="1600" dirty="0" err="1" smtClean="0"/>
              <a:t>okkur</a:t>
            </a:r>
            <a:endParaRPr lang="is-I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29A98-2EC0-A041-9384-BAE8440C97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39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err="1" smtClean="0"/>
              <a:t>Ég</a:t>
            </a:r>
            <a:r>
              <a:rPr lang="en-US" sz="1600" dirty="0" smtClean="0"/>
              <a:t> </a:t>
            </a:r>
            <a:r>
              <a:rPr lang="en-US" sz="1600" dirty="0" err="1" smtClean="0"/>
              <a:t>heiti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Lára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og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minn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kaffidrykkur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heitir</a:t>
            </a:r>
            <a:r>
              <a:rPr lang="en-US" sz="1600" baseline="0" dirty="0" smtClean="0"/>
              <a:t>- </a:t>
            </a:r>
            <a:r>
              <a:rPr lang="en-US" sz="1600" baseline="0" dirty="0" err="1" smtClean="0"/>
              <a:t>Láru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Yndi</a:t>
            </a:r>
            <a:endParaRPr lang="en-US" sz="1600" baseline="0" dirty="0" smtClean="0"/>
          </a:p>
          <a:p>
            <a:endParaRPr lang="en-US" sz="1600" baseline="0" dirty="0" smtClean="0"/>
          </a:p>
          <a:p>
            <a:pPr>
              <a:buFont typeface="Arial" pitchFamily="34" charset="0"/>
              <a:buChar char="•"/>
            </a:pPr>
            <a:r>
              <a:rPr lang="is-IS" sz="1600" dirty="0" smtClean="0"/>
              <a:t>Mér fannst vinnan á GÆS mikilvæg og gaman að fá að prófa eitthvað </a:t>
            </a:r>
            <a:r>
              <a:rPr lang="is-IS" sz="1600" dirty="0" err="1" smtClean="0"/>
              <a:t>nýtt</a:t>
            </a:r>
            <a:r>
              <a:rPr lang="is-IS" sz="1600" dirty="0" smtClean="0"/>
              <a:t>, já að prófa að reka sitt eigið fyrirtæki</a:t>
            </a:r>
          </a:p>
          <a:p>
            <a:pPr>
              <a:buFont typeface="Arial" pitchFamily="34" charset="0"/>
              <a:buNone/>
            </a:pPr>
            <a:endParaRPr lang="is-IS" sz="1600" dirty="0" smtClean="0"/>
          </a:p>
          <a:p>
            <a:pPr>
              <a:buFont typeface="Arial" pitchFamily="34" charset="0"/>
              <a:buChar char="•"/>
            </a:pPr>
            <a:r>
              <a:rPr lang="is-IS" sz="1600" dirty="0" smtClean="0"/>
              <a:t>Vonandi getum við haldið áfram með það í framtíðinni</a:t>
            </a:r>
          </a:p>
          <a:p>
            <a:pPr>
              <a:buFont typeface="Arial" pitchFamily="34" charset="0"/>
              <a:buNone/>
            </a:pPr>
            <a:endParaRPr lang="is-IS" sz="1600" dirty="0" smtClean="0"/>
          </a:p>
          <a:p>
            <a:pPr>
              <a:buFont typeface="Arial" pitchFamily="34" charset="0"/>
              <a:buChar char="•"/>
            </a:pPr>
            <a:r>
              <a:rPr lang="is-IS" sz="1600" dirty="0" smtClean="0"/>
              <a:t>Mér fannst skemmtilegast að afgreiða og tala við  viðskiptavinina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29A98-2EC0-A041-9384-BAE8440C97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37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/>
              <a:t>Ég heiti Unnur og minn kaffidrykkur heitir </a:t>
            </a:r>
            <a:r>
              <a:rPr lang="is-IS" dirty="0" err="1" smtClean="0"/>
              <a:t>Unnar-ILMUR</a:t>
            </a:r>
            <a:endParaRPr lang="is-IS" dirty="0" smtClean="0"/>
          </a:p>
          <a:p>
            <a:endParaRPr lang="is-I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 </a:t>
            </a:r>
            <a:r>
              <a:rPr lang="en-US" dirty="0" err="1" smtClean="0"/>
              <a:t>nóg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mikilvægt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mig</a:t>
            </a: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Mér</a:t>
            </a:r>
            <a:r>
              <a:rPr lang="en-US" dirty="0" smtClean="0"/>
              <a:t> </a:t>
            </a:r>
            <a:r>
              <a:rPr lang="en-US" dirty="0" err="1" smtClean="0"/>
              <a:t>fannst</a:t>
            </a:r>
            <a:r>
              <a:rPr lang="en-US" dirty="0" smtClean="0"/>
              <a:t> </a:t>
            </a:r>
            <a:r>
              <a:rPr lang="en-US" dirty="0" err="1" smtClean="0"/>
              <a:t>ég</a:t>
            </a:r>
            <a:r>
              <a:rPr lang="en-US" dirty="0" smtClean="0"/>
              <a:t> </a:t>
            </a:r>
            <a:r>
              <a:rPr lang="en-US" dirty="0" err="1" smtClean="0"/>
              <a:t>virkja</a:t>
            </a:r>
            <a:r>
              <a:rPr lang="en-US" dirty="0" smtClean="0"/>
              <a:t> </a:t>
            </a:r>
            <a:r>
              <a:rPr lang="en-US" dirty="0" err="1" smtClean="0"/>
              <a:t>hæfileika</a:t>
            </a:r>
            <a:r>
              <a:rPr lang="en-US" dirty="0" smtClean="0"/>
              <a:t> </a:t>
            </a:r>
            <a:r>
              <a:rPr lang="en-US" dirty="0" err="1" smtClean="0"/>
              <a:t>mína</a:t>
            </a:r>
            <a:r>
              <a:rPr lang="en-US" dirty="0" smtClean="0"/>
              <a:t> á </a:t>
            </a:r>
            <a:r>
              <a:rPr lang="en-US" dirty="0" err="1" smtClean="0"/>
              <a:t>margan</a:t>
            </a:r>
            <a:r>
              <a:rPr lang="en-US" dirty="0" smtClean="0"/>
              <a:t> </a:t>
            </a:r>
            <a:r>
              <a:rPr lang="en-US" dirty="0" err="1" smtClean="0"/>
              <a:t>hátt</a:t>
            </a:r>
            <a:r>
              <a:rPr lang="en-US" dirty="0" smtClean="0"/>
              <a:t>-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góð</a:t>
            </a:r>
            <a:r>
              <a:rPr lang="en-US" dirty="0" smtClean="0"/>
              <a:t> í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afgreiða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virk</a:t>
            </a:r>
            <a:r>
              <a:rPr lang="en-US" dirty="0" smtClean="0"/>
              <a:t> í </a:t>
            </a:r>
            <a:r>
              <a:rPr lang="en-US" dirty="0" err="1" smtClean="0"/>
              <a:t>uppvaskinu</a:t>
            </a:r>
            <a:r>
              <a:rPr lang="en-US" dirty="0" smtClean="0"/>
              <a:t>. 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Það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líka</a:t>
            </a:r>
            <a:r>
              <a:rPr lang="en-US" dirty="0" smtClean="0"/>
              <a:t> </a:t>
            </a:r>
            <a:r>
              <a:rPr lang="en-US" dirty="0" err="1" smtClean="0"/>
              <a:t>mikilvægt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 </a:t>
            </a:r>
            <a:r>
              <a:rPr lang="en-US" dirty="0" err="1" smtClean="0"/>
              <a:t>tengst</a:t>
            </a:r>
            <a:r>
              <a:rPr lang="en-US" dirty="0" smtClean="0"/>
              <a:t> </a:t>
            </a:r>
            <a:r>
              <a:rPr lang="en-US" dirty="0" err="1" smtClean="0"/>
              <a:t>hópnum</a:t>
            </a:r>
            <a:r>
              <a:rPr lang="en-US" dirty="0" smtClean="0"/>
              <a:t>, </a:t>
            </a:r>
            <a:r>
              <a:rPr lang="en-US" dirty="0" err="1" smtClean="0"/>
              <a:t>þetta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svo</a:t>
            </a:r>
            <a:r>
              <a:rPr lang="en-US" dirty="0" smtClean="0"/>
              <a:t> </a:t>
            </a:r>
            <a:r>
              <a:rPr lang="en-US" dirty="0" err="1" smtClean="0"/>
              <a:t>góður</a:t>
            </a:r>
            <a:r>
              <a:rPr lang="en-US" dirty="0" smtClean="0"/>
              <a:t> </a:t>
            </a:r>
            <a:r>
              <a:rPr lang="en-US" dirty="0" err="1" smtClean="0"/>
              <a:t>hópur</a:t>
            </a:r>
            <a:r>
              <a:rPr lang="en-US" dirty="0" smtClean="0"/>
              <a:t>. 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Ég</a:t>
            </a:r>
            <a:r>
              <a:rPr lang="en-US" dirty="0" smtClean="0"/>
              <a:t> </a:t>
            </a:r>
            <a:r>
              <a:rPr lang="en-US" dirty="0" err="1" smtClean="0"/>
              <a:t>vona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GÆS </a:t>
            </a:r>
            <a:r>
              <a:rPr lang="en-US" dirty="0" err="1" smtClean="0"/>
              <a:t>verði</a:t>
            </a:r>
            <a:r>
              <a:rPr lang="en-US" dirty="0" smtClean="0"/>
              <a:t> </a:t>
            </a:r>
            <a:r>
              <a:rPr lang="en-US" dirty="0" err="1" smtClean="0"/>
              <a:t>minn</a:t>
            </a:r>
            <a:r>
              <a:rPr lang="en-US" dirty="0" smtClean="0"/>
              <a:t> </a:t>
            </a:r>
            <a:r>
              <a:rPr lang="en-US" dirty="0" err="1" smtClean="0"/>
              <a:t>framtíðarvinnustaður</a:t>
            </a:r>
            <a:r>
              <a:rPr lang="en-US" dirty="0" smtClean="0"/>
              <a:t>.</a:t>
            </a:r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29A98-2EC0-A041-9384-BAE8440C97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38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GÆS </a:t>
            </a:r>
            <a:r>
              <a:rPr lang="en-US" sz="1200" dirty="0" err="1" smtClean="0"/>
              <a:t>er</a:t>
            </a:r>
            <a:r>
              <a:rPr lang="en-US" sz="1200" dirty="0" smtClean="0"/>
              <a:t> </a:t>
            </a:r>
            <a:r>
              <a:rPr lang="en-US" sz="1200" dirty="0" err="1" smtClean="0"/>
              <a:t>sprottin</a:t>
            </a:r>
            <a:r>
              <a:rPr lang="en-US" sz="1200" dirty="0" smtClean="0"/>
              <a:t> </a:t>
            </a:r>
            <a:r>
              <a:rPr lang="en-US" sz="1200" dirty="0" err="1" smtClean="0"/>
              <a:t>úr</a:t>
            </a:r>
            <a:r>
              <a:rPr lang="en-US" sz="1200" dirty="0" smtClean="0"/>
              <a:t> </a:t>
            </a:r>
            <a:r>
              <a:rPr lang="en-US" sz="1200" dirty="0" err="1" smtClean="0"/>
              <a:t>grasrót</a:t>
            </a:r>
            <a:r>
              <a:rPr lang="en-US" sz="1200" dirty="0" smtClean="0"/>
              <a:t> </a:t>
            </a:r>
            <a:r>
              <a:rPr lang="en-US" sz="1200" dirty="0" err="1" smtClean="0"/>
              <a:t>fatlaðs</a:t>
            </a:r>
            <a:r>
              <a:rPr lang="en-US" sz="1200" dirty="0" smtClean="0"/>
              <a:t> </a:t>
            </a:r>
            <a:r>
              <a:rPr lang="en-US" sz="1200" dirty="0" err="1" smtClean="0"/>
              <a:t>fólks</a:t>
            </a:r>
            <a:r>
              <a:rPr lang="en-US" sz="1200" dirty="0" smtClean="0"/>
              <a:t> </a:t>
            </a:r>
            <a:r>
              <a:rPr lang="en-US" sz="1200" dirty="0" err="1" smtClean="0"/>
              <a:t>sem</a:t>
            </a:r>
            <a:r>
              <a:rPr lang="en-US" sz="1200" dirty="0" smtClean="0"/>
              <a:t> </a:t>
            </a:r>
            <a:r>
              <a:rPr lang="en-US" sz="1200" dirty="0" err="1" smtClean="0"/>
              <a:t>bjó</a:t>
            </a:r>
            <a:r>
              <a:rPr lang="en-US" sz="1200" dirty="0" smtClean="0"/>
              <a:t> </a:t>
            </a:r>
            <a:r>
              <a:rPr lang="en-US" sz="1200" dirty="0" err="1" smtClean="0"/>
              <a:t>til</a:t>
            </a:r>
            <a:r>
              <a:rPr lang="en-US" sz="1200" dirty="0" smtClean="0"/>
              <a:t> </a:t>
            </a:r>
            <a:r>
              <a:rPr lang="en-US" sz="1200" dirty="0" err="1" smtClean="0"/>
              <a:t>sín</a:t>
            </a:r>
            <a:r>
              <a:rPr lang="en-US" sz="1200" dirty="0" smtClean="0"/>
              <a:t> </a:t>
            </a:r>
            <a:r>
              <a:rPr lang="en-US" sz="1200" dirty="0" err="1" smtClean="0"/>
              <a:t>eigin</a:t>
            </a:r>
            <a:r>
              <a:rPr lang="en-US" sz="1200" dirty="0" smtClean="0"/>
              <a:t> </a:t>
            </a:r>
            <a:r>
              <a:rPr lang="en-US" sz="1200" dirty="0" err="1" smtClean="0"/>
              <a:t>atvinnutækifæri</a:t>
            </a:r>
            <a:r>
              <a:rPr lang="en-US" sz="1200" dirty="0" smtClean="0"/>
              <a:t> ( </a:t>
            </a:r>
            <a:r>
              <a:rPr lang="en-US" sz="1200" dirty="0" err="1" smtClean="0"/>
              <a:t>Gísli</a:t>
            </a:r>
            <a:r>
              <a:rPr lang="en-US" sz="1200" dirty="0" smtClean="0"/>
              <a:t>)</a:t>
            </a:r>
          </a:p>
          <a:p>
            <a:pPr>
              <a:buFont typeface="Arial" pitchFamily="34" charset="0"/>
              <a:buNone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err="1" smtClean="0"/>
              <a:t>Allir</a:t>
            </a:r>
            <a:r>
              <a:rPr lang="en-US" sz="1200" dirty="0" smtClean="0"/>
              <a:t> </a:t>
            </a:r>
            <a:r>
              <a:rPr lang="en-US" sz="1200" dirty="0" err="1" smtClean="0"/>
              <a:t>fjölmiðlar</a:t>
            </a:r>
            <a:r>
              <a:rPr lang="en-US" sz="1200" dirty="0" smtClean="0"/>
              <a:t> </a:t>
            </a:r>
            <a:r>
              <a:rPr lang="en-US" sz="1200" dirty="0" err="1" smtClean="0"/>
              <a:t>hafa</a:t>
            </a:r>
            <a:r>
              <a:rPr lang="en-US" sz="1200" dirty="0" smtClean="0"/>
              <a:t> </a:t>
            </a:r>
            <a:r>
              <a:rPr lang="en-US" sz="1200" dirty="0" err="1" smtClean="0"/>
              <a:t>viljað</a:t>
            </a:r>
            <a:r>
              <a:rPr lang="en-US" sz="1200" dirty="0" smtClean="0"/>
              <a:t> </a:t>
            </a:r>
            <a:r>
              <a:rPr lang="en-US" sz="1200" dirty="0" err="1" smtClean="0"/>
              <a:t>fjalla</a:t>
            </a:r>
            <a:r>
              <a:rPr lang="en-US" sz="1200" dirty="0" smtClean="0"/>
              <a:t> um </a:t>
            </a:r>
            <a:r>
              <a:rPr lang="en-US" sz="1200" dirty="0" err="1" smtClean="0"/>
              <a:t>verkefnið</a:t>
            </a:r>
            <a:r>
              <a:rPr lang="en-US" sz="1200" dirty="0" smtClean="0"/>
              <a:t> </a:t>
            </a:r>
            <a:r>
              <a:rPr lang="en-US" sz="1200" dirty="0" err="1" smtClean="0"/>
              <a:t>þegar</a:t>
            </a:r>
            <a:r>
              <a:rPr lang="en-US" sz="1200" dirty="0" smtClean="0"/>
              <a:t> </a:t>
            </a:r>
            <a:r>
              <a:rPr lang="en-US" sz="1200" dirty="0" err="1" smtClean="0"/>
              <a:t>vel</a:t>
            </a:r>
            <a:r>
              <a:rPr lang="en-US" sz="1200" dirty="0" smtClean="0"/>
              <a:t> </a:t>
            </a:r>
            <a:r>
              <a:rPr lang="en-US" sz="1200" dirty="0" err="1" smtClean="0"/>
              <a:t>gekk</a:t>
            </a:r>
            <a:r>
              <a:rPr lang="en-US" sz="1200" dirty="0" smtClean="0"/>
              <a:t>( </a:t>
            </a:r>
            <a:r>
              <a:rPr lang="en-US" sz="1200" dirty="0" err="1" smtClean="0"/>
              <a:t>Unnur</a:t>
            </a:r>
            <a:r>
              <a:rPr lang="en-US" sz="1200" dirty="0" smtClean="0"/>
              <a:t>)</a:t>
            </a:r>
          </a:p>
          <a:p>
            <a:pPr>
              <a:buFont typeface="Arial" pitchFamily="34" charset="0"/>
              <a:buNone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GÆS </a:t>
            </a:r>
            <a:r>
              <a:rPr lang="en-US" sz="1200" dirty="0" err="1" smtClean="0"/>
              <a:t>hefur</a:t>
            </a:r>
            <a:r>
              <a:rPr lang="en-US" sz="1200" dirty="0" smtClean="0"/>
              <a:t> </a:t>
            </a:r>
            <a:r>
              <a:rPr lang="en-US" sz="1200" dirty="0" err="1" smtClean="0"/>
              <a:t>fengið</a:t>
            </a:r>
            <a:r>
              <a:rPr lang="en-US" sz="1200" dirty="0" smtClean="0"/>
              <a:t> </a:t>
            </a:r>
            <a:r>
              <a:rPr lang="en-US" sz="1200" dirty="0" err="1" smtClean="0"/>
              <a:t>verðlaun</a:t>
            </a:r>
            <a:r>
              <a:rPr lang="en-US" sz="1200" dirty="0" smtClean="0"/>
              <a:t> </a:t>
            </a:r>
            <a:r>
              <a:rPr lang="en-US" sz="1200" dirty="0" err="1" smtClean="0"/>
              <a:t>fyrir</a:t>
            </a:r>
            <a:r>
              <a:rPr lang="en-US" sz="1200" dirty="0" smtClean="0"/>
              <a:t> </a:t>
            </a:r>
            <a:r>
              <a:rPr lang="en-US" sz="1200" dirty="0" err="1" smtClean="0"/>
              <a:t>sitt</a:t>
            </a:r>
            <a:r>
              <a:rPr lang="en-US" sz="1200" dirty="0" smtClean="0"/>
              <a:t> </a:t>
            </a:r>
            <a:r>
              <a:rPr lang="en-US" sz="1200" dirty="0" err="1" smtClean="0"/>
              <a:t>frumkvöðlastarf</a:t>
            </a:r>
            <a:r>
              <a:rPr lang="en-US" sz="1200" dirty="0" smtClean="0"/>
              <a:t> (</a:t>
            </a:r>
            <a:r>
              <a:rPr lang="en-US" sz="1200" dirty="0" err="1" smtClean="0"/>
              <a:t>Steinunn</a:t>
            </a:r>
            <a:r>
              <a:rPr lang="en-US" sz="1200" dirty="0" smtClean="0"/>
              <a:t>)</a:t>
            </a:r>
          </a:p>
          <a:p>
            <a:pPr>
              <a:buFont typeface="Arial" pitchFamily="34" charset="0"/>
              <a:buNone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GÆS </a:t>
            </a:r>
            <a:r>
              <a:rPr lang="en-US" sz="1200" dirty="0" err="1" smtClean="0"/>
              <a:t>hefur</a:t>
            </a:r>
            <a:r>
              <a:rPr lang="en-US" sz="1200" dirty="0" smtClean="0"/>
              <a:t> </a:t>
            </a:r>
            <a:r>
              <a:rPr lang="en-US" sz="1200" dirty="0" err="1" smtClean="0"/>
              <a:t>verið</a:t>
            </a:r>
            <a:r>
              <a:rPr lang="en-US" sz="1200" dirty="0" smtClean="0"/>
              <a:t> </a:t>
            </a:r>
            <a:r>
              <a:rPr lang="en-US" sz="1200" dirty="0" err="1" smtClean="0"/>
              <a:t>fengin</a:t>
            </a:r>
            <a:r>
              <a:rPr lang="en-US" sz="1200" dirty="0" smtClean="0"/>
              <a:t> </a:t>
            </a:r>
            <a:r>
              <a:rPr lang="en-US" sz="1200" dirty="0" err="1" smtClean="0"/>
              <a:t>til</a:t>
            </a:r>
            <a:r>
              <a:rPr lang="en-US" sz="1200" dirty="0" smtClean="0"/>
              <a:t> </a:t>
            </a:r>
            <a:r>
              <a:rPr lang="en-US" sz="1200" dirty="0" err="1" smtClean="0"/>
              <a:t>að</a:t>
            </a:r>
            <a:r>
              <a:rPr lang="en-US" sz="1200" dirty="0" smtClean="0"/>
              <a:t> </a:t>
            </a:r>
            <a:r>
              <a:rPr lang="en-US" sz="1200" dirty="0" err="1" smtClean="0"/>
              <a:t>flytja</a:t>
            </a:r>
            <a:r>
              <a:rPr lang="en-US" sz="1200" dirty="0" smtClean="0"/>
              <a:t> </a:t>
            </a:r>
            <a:r>
              <a:rPr lang="en-US" sz="1200" dirty="0" err="1" smtClean="0"/>
              <a:t>fjölda</a:t>
            </a:r>
            <a:r>
              <a:rPr lang="en-US" sz="1200" dirty="0" smtClean="0"/>
              <a:t> </a:t>
            </a:r>
            <a:r>
              <a:rPr lang="en-US" sz="1200" dirty="0" err="1" smtClean="0"/>
              <a:t>erinda</a:t>
            </a:r>
            <a:r>
              <a:rPr lang="en-US" sz="1200" dirty="0" smtClean="0"/>
              <a:t> um </a:t>
            </a:r>
            <a:r>
              <a:rPr lang="en-US" sz="1200" dirty="0" err="1" smtClean="0"/>
              <a:t>verkefnið</a:t>
            </a:r>
            <a:r>
              <a:rPr lang="en-US" sz="1200" dirty="0" smtClean="0"/>
              <a:t>( </a:t>
            </a:r>
            <a:r>
              <a:rPr lang="en-US" sz="1200" dirty="0" err="1" smtClean="0"/>
              <a:t>Lára</a:t>
            </a:r>
            <a:r>
              <a:rPr lang="en-US" sz="1200" dirty="0" smtClean="0"/>
              <a:t>)</a:t>
            </a:r>
          </a:p>
          <a:p>
            <a:pPr>
              <a:buFont typeface="Arial" pitchFamily="34" charset="0"/>
              <a:buNone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Í </a:t>
            </a:r>
            <a:r>
              <a:rPr lang="en-US" sz="1200" dirty="0" err="1" smtClean="0"/>
              <a:t>þessu</a:t>
            </a:r>
            <a:r>
              <a:rPr lang="en-US" sz="1200" dirty="0" smtClean="0"/>
              <a:t> </a:t>
            </a:r>
            <a:r>
              <a:rPr lang="en-US" sz="1200" dirty="0" err="1" smtClean="0"/>
              <a:t>ljósi</a:t>
            </a:r>
            <a:r>
              <a:rPr lang="en-US" sz="1200" dirty="0" smtClean="0"/>
              <a:t> </a:t>
            </a:r>
            <a:r>
              <a:rPr lang="en-US" sz="1200" dirty="0" err="1" smtClean="0"/>
              <a:t>er</a:t>
            </a:r>
            <a:r>
              <a:rPr lang="en-US" sz="1200" dirty="0" smtClean="0"/>
              <a:t> </a:t>
            </a:r>
            <a:r>
              <a:rPr lang="en-US" sz="1200" dirty="0" err="1" smtClean="0"/>
              <a:t>merkilegt</a:t>
            </a:r>
            <a:r>
              <a:rPr lang="en-US" sz="1200" dirty="0" smtClean="0"/>
              <a:t> </a:t>
            </a:r>
            <a:r>
              <a:rPr lang="en-US" sz="1200" dirty="0" err="1" smtClean="0"/>
              <a:t>að</a:t>
            </a:r>
            <a:r>
              <a:rPr lang="en-US" sz="1200" dirty="0" smtClean="0"/>
              <a:t> </a:t>
            </a:r>
            <a:r>
              <a:rPr lang="en-US" sz="1200" dirty="0" err="1" smtClean="0"/>
              <a:t>Reykjavíkurborg</a:t>
            </a:r>
            <a:r>
              <a:rPr lang="en-US" sz="1200" dirty="0" smtClean="0"/>
              <a:t> </a:t>
            </a:r>
            <a:r>
              <a:rPr lang="en-US" sz="1200" dirty="0" err="1" smtClean="0"/>
              <a:t>hafi</a:t>
            </a:r>
            <a:r>
              <a:rPr lang="en-US" sz="1200" dirty="0" smtClean="0"/>
              <a:t> </a:t>
            </a:r>
            <a:r>
              <a:rPr lang="en-US" sz="1200" dirty="0" err="1" smtClean="0"/>
              <a:t>ekki</a:t>
            </a:r>
            <a:r>
              <a:rPr lang="en-US" sz="1200" dirty="0" smtClean="0"/>
              <a:t> </a:t>
            </a:r>
            <a:r>
              <a:rPr lang="en-US" sz="1200" dirty="0" err="1" smtClean="0"/>
              <a:t>sýnt</a:t>
            </a:r>
            <a:r>
              <a:rPr lang="en-US" sz="1200" dirty="0" smtClean="0"/>
              <a:t> </a:t>
            </a:r>
            <a:r>
              <a:rPr lang="en-US" sz="1200" dirty="0" err="1" smtClean="0"/>
              <a:t>meiri</a:t>
            </a:r>
            <a:r>
              <a:rPr lang="en-US" sz="1200" dirty="0" smtClean="0"/>
              <a:t> </a:t>
            </a:r>
            <a:r>
              <a:rPr lang="en-US" sz="1200" dirty="0" err="1" smtClean="0"/>
              <a:t>vilja</a:t>
            </a:r>
            <a:r>
              <a:rPr lang="en-US" sz="1200" dirty="0" smtClean="0"/>
              <a:t> </a:t>
            </a:r>
            <a:r>
              <a:rPr lang="en-US" sz="1200" dirty="0" err="1" smtClean="0"/>
              <a:t>til</a:t>
            </a:r>
            <a:r>
              <a:rPr lang="en-US" sz="1200" dirty="0" smtClean="0"/>
              <a:t> </a:t>
            </a:r>
            <a:r>
              <a:rPr lang="en-US" sz="1200" dirty="0" err="1" smtClean="0"/>
              <a:t>þess</a:t>
            </a:r>
            <a:r>
              <a:rPr lang="en-US" sz="1200" dirty="0" smtClean="0"/>
              <a:t> </a:t>
            </a:r>
            <a:r>
              <a:rPr lang="en-US" sz="1200" dirty="0" err="1" smtClean="0"/>
              <a:t>að</a:t>
            </a:r>
            <a:r>
              <a:rPr lang="en-US" sz="1200" dirty="0" smtClean="0"/>
              <a:t> </a:t>
            </a:r>
            <a:r>
              <a:rPr lang="en-US" sz="1200" dirty="0" err="1" smtClean="0"/>
              <a:t>styðja</a:t>
            </a:r>
            <a:r>
              <a:rPr lang="en-US" sz="1200" dirty="0" smtClean="0"/>
              <a:t> </a:t>
            </a:r>
            <a:r>
              <a:rPr lang="en-US" sz="1200" dirty="0" err="1" smtClean="0"/>
              <a:t>við</a:t>
            </a:r>
            <a:r>
              <a:rPr lang="en-US" sz="1200" dirty="0" smtClean="0"/>
              <a:t> </a:t>
            </a:r>
            <a:r>
              <a:rPr lang="en-US" sz="1200" dirty="0" err="1" smtClean="0"/>
              <a:t>verkefnið</a:t>
            </a:r>
            <a:r>
              <a:rPr lang="en-US" sz="1200" dirty="0" smtClean="0"/>
              <a:t> </a:t>
            </a:r>
            <a:r>
              <a:rPr lang="en-US" sz="1200" dirty="0" err="1" smtClean="0"/>
              <a:t>áfram</a:t>
            </a:r>
            <a:r>
              <a:rPr lang="en-US" sz="1200" dirty="0" smtClean="0"/>
              <a:t>. </a:t>
            </a:r>
            <a:r>
              <a:rPr lang="en-US" sz="1200" dirty="0" err="1" smtClean="0"/>
              <a:t>Hver</a:t>
            </a:r>
            <a:r>
              <a:rPr lang="en-US" sz="1200" dirty="0" smtClean="0"/>
              <a:t> </a:t>
            </a:r>
            <a:r>
              <a:rPr lang="en-US" sz="1200" dirty="0" err="1" smtClean="0"/>
              <a:t>ætli</a:t>
            </a:r>
            <a:r>
              <a:rPr lang="en-US" sz="1200" dirty="0" smtClean="0"/>
              <a:t> </a:t>
            </a:r>
            <a:r>
              <a:rPr lang="en-US" sz="1200" dirty="0" err="1" smtClean="0"/>
              <a:t>sé</a:t>
            </a:r>
            <a:r>
              <a:rPr lang="en-US" sz="1200" dirty="0" smtClean="0"/>
              <a:t> </a:t>
            </a:r>
            <a:r>
              <a:rPr lang="en-US" sz="1200" dirty="0" err="1" smtClean="0"/>
              <a:t>ástæðan</a:t>
            </a:r>
            <a:r>
              <a:rPr lang="en-US" sz="1200" dirty="0" smtClean="0"/>
              <a:t> </a:t>
            </a:r>
            <a:r>
              <a:rPr lang="en-US" sz="1200" dirty="0" err="1" smtClean="0"/>
              <a:t>fyrir</a:t>
            </a:r>
            <a:r>
              <a:rPr lang="en-US" sz="1200" dirty="0" smtClean="0"/>
              <a:t> </a:t>
            </a:r>
            <a:r>
              <a:rPr lang="en-US" sz="1200" dirty="0" err="1" smtClean="0"/>
              <a:t>því</a:t>
            </a:r>
            <a:r>
              <a:rPr lang="en-US" sz="1200" dirty="0" smtClean="0"/>
              <a:t>? ( </a:t>
            </a:r>
            <a:r>
              <a:rPr lang="en-US" sz="1200" dirty="0" err="1" smtClean="0"/>
              <a:t>María</a:t>
            </a:r>
            <a:r>
              <a:rPr lang="en-US" sz="12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err="1" smtClean="0"/>
              <a:t>Við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viljum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því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hvetja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yfirvöld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til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að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grípa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gæsina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á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meðan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að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hún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gefst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og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styðja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við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verkefnið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svo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það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geti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haldið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áfram</a:t>
            </a:r>
            <a:r>
              <a:rPr lang="en-US" sz="1200" baseline="0" dirty="0" smtClean="0"/>
              <a:t>. ( </a:t>
            </a:r>
            <a:r>
              <a:rPr lang="en-US" sz="1200" baseline="0" dirty="0" err="1" smtClean="0"/>
              <a:t>María</a:t>
            </a:r>
            <a:r>
              <a:rPr lang="en-US" sz="1200" baseline="0" dirty="0" smtClean="0"/>
              <a:t>)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29A98-2EC0-A041-9384-BAE8440C97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0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08173" indent="0" algn="ctr">
              <a:buNone/>
              <a:defRPr/>
            </a:lvl2pPr>
            <a:lvl3pPr marL="816346" indent="0" algn="ctr">
              <a:buNone/>
              <a:defRPr/>
            </a:lvl3pPr>
            <a:lvl4pPr marL="1224519" indent="0" algn="ctr">
              <a:buNone/>
              <a:defRPr/>
            </a:lvl4pPr>
            <a:lvl5pPr marL="1632692" indent="0" algn="ctr">
              <a:buNone/>
              <a:defRPr/>
            </a:lvl5pPr>
            <a:lvl6pPr marL="2040865" indent="0" algn="ctr">
              <a:buNone/>
              <a:defRPr/>
            </a:lvl6pPr>
            <a:lvl7pPr marL="2449038" indent="0" algn="ctr">
              <a:buNone/>
              <a:defRPr/>
            </a:lvl7pPr>
            <a:lvl8pPr marL="2857211" indent="0" algn="ctr">
              <a:buNone/>
              <a:defRPr/>
            </a:lvl8pPr>
            <a:lvl9pPr marL="326538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A0291-6A67-894B-BE9B-3638AAB2D7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2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30070-736E-5248-B7DF-33433F3213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5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84940"/>
            <a:ext cx="2058988" cy="5041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1084940"/>
            <a:ext cx="6029325" cy="504122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DF9B4-2B3C-4243-979D-361761D351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57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0291-6A67-894B-BE9B-3638AAB2D7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507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D2796-C752-DE41-BFEA-9245518E3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46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CC13-D010-5B49-AB03-BD6A7A6AB6F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535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7DEA-1209-FC4E-AB57-AAD9A5E9F7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39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E925-BA5C-3249-B56E-B4E5B9B3D4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78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4F8E-049D-6040-A906-6E2BD445A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58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1552-DB3B-B64C-B071-10BA849D2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70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683B-C4CD-004E-A56B-45A09F851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51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D2796-C752-DE41-BFEA-9245518E3C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34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5275-C0F8-2946-803C-4C8AE5FBE03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771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0070-736E-5248-B7DF-33433F3213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71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F9B4-2B3C-4243-979D-361761D351D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575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08173" indent="0">
              <a:buNone/>
              <a:defRPr sz="1600"/>
            </a:lvl2pPr>
            <a:lvl3pPr marL="816346" indent="0">
              <a:buNone/>
              <a:defRPr sz="1400"/>
            </a:lvl3pPr>
            <a:lvl4pPr marL="1224519" indent="0">
              <a:buNone/>
              <a:defRPr sz="1300"/>
            </a:lvl4pPr>
            <a:lvl5pPr marL="1632692" indent="0">
              <a:buNone/>
              <a:defRPr sz="1300"/>
            </a:lvl5pPr>
            <a:lvl6pPr marL="2040865" indent="0">
              <a:buNone/>
              <a:defRPr sz="1300"/>
            </a:lvl6pPr>
            <a:lvl7pPr marL="2449038" indent="0">
              <a:buNone/>
              <a:defRPr sz="1300"/>
            </a:lvl7pPr>
            <a:lvl8pPr marL="2857211" indent="0">
              <a:buNone/>
              <a:defRPr sz="1300"/>
            </a:lvl8pPr>
            <a:lvl9pPr marL="3265384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6CC13-D010-5B49-AB03-BD6A7A6AB6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3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56511"/>
            <a:ext cx="4038600" cy="39696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s-I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56511"/>
            <a:ext cx="4038600" cy="39696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s-I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C7DEA-1209-FC4E-AB57-AAD9A5E9F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65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is-I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9507"/>
            <a:ext cx="4040188" cy="63976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73" indent="0">
              <a:buNone/>
              <a:defRPr sz="1800" b="1"/>
            </a:lvl2pPr>
            <a:lvl3pPr marL="816346" indent="0">
              <a:buNone/>
              <a:defRPr sz="1600" b="1"/>
            </a:lvl3pPr>
            <a:lvl4pPr marL="1224519" indent="0">
              <a:buNone/>
              <a:defRPr sz="1400" b="1"/>
            </a:lvl4pPr>
            <a:lvl5pPr marL="1632692" indent="0">
              <a:buNone/>
              <a:defRPr sz="1400" b="1"/>
            </a:lvl5pPr>
            <a:lvl6pPr marL="2040865" indent="0">
              <a:buNone/>
              <a:defRPr sz="1400" b="1"/>
            </a:lvl6pPr>
            <a:lvl7pPr marL="2449038" indent="0">
              <a:buNone/>
              <a:defRPr sz="1400" b="1"/>
            </a:lvl7pPr>
            <a:lvl8pPr marL="2857211" indent="0">
              <a:buNone/>
              <a:defRPr sz="1400" b="1"/>
            </a:lvl8pPr>
            <a:lvl9pPr marL="326538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59269"/>
            <a:ext cx="4040188" cy="336689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s-I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2119507"/>
            <a:ext cx="4041775" cy="63976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73" indent="0">
              <a:buNone/>
              <a:defRPr sz="1800" b="1"/>
            </a:lvl2pPr>
            <a:lvl3pPr marL="816346" indent="0">
              <a:buNone/>
              <a:defRPr sz="1600" b="1"/>
            </a:lvl3pPr>
            <a:lvl4pPr marL="1224519" indent="0">
              <a:buNone/>
              <a:defRPr sz="1400" b="1"/>
            </a:lvl4pPr>
            <a:lvl5pPr marL="1632692" indent="0">
              <a:buNone/>
              <a:defRPr sz="1400" b="1"/>
            </a:lvl5pPr>
            <a:lvl6pPr marL="2040865" indent="0">
              <a:buNone/>
              <a:defRPr sz="1400" b="1"/>
            </a:lvl6pPr>
            <a:lvl7pPr marL="2449038" indent="0">
              <a:buNone/>
              <a:defRPr sz="1400" b="1"/>
            </a:lvl7pPr>
            <a:lvl8pPr marL="2857211" indent="0">
              <a:buNone/>
              <a:defRPr sz="1400" b="1"/>
            </a:lvl8pPr>
            <a:lvl9pPr marL="326538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759269"/>
            <a:ext cx="4041775" cy="336689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s-I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5E925-BA5C-3249-B56E-B4E5B9B3D4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D4F8E-049D-6040-A906-6E2BD445A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2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21552-DB3B-B64C-B071-10BA849D2C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4940"/>
            <a:ext cx="3008313" cy="11620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dirty="0" smtClean="0"/>
              <a:t>Click to edit Master title style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4941"/>
            <a:ext cx="5111750" cy="504122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s-I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290457"/>
            <a:ext cx="3008313" cy="3835707"/>
          </a:xfrm>
        </p:spPr>
        <p:txBody>
          <a:bodyPr/>
          <a:lstStyle>
            <a:lvl1pPr marL="0" indent="0">
              <a:buNone/>
              <a:defRPr sz="1300"/>
            </a:lvl1pPr>
            <a:lvl2pPr marL="408173" indent="0">
              <a:buNone/>
              <a:defRPr sz="1100"/>
            </a:lvl2pPr>
            <a:lvl3pPr marL="816346" indent="0">
              <a:buNone/>
              <a:defRPr sz="900"/>
            </a:lvl3pPr>
            <a:lvl4pPr marL="1224519" indent="0">
              <a:buNone/>
              <a:defRPr sz="800"/>
            </a:lvl4pPr>
            <a:lvl5pPr marL="1632692" indent="0">
              <a:buNone/>
              <a:defRPr sz="800"/>
            </a:lvl5pPr>
            <a:lvl6pPr marL="2040865" indent="0">
              <a:buNone/>
              <a:defRPr sz="800"/>
            </a:lvl6pPr>
            <a:lvl7pPr marL="2449038" indent="0">
              <a:buNone/>
              <a:defRPr sz="800"/>
            </a:lvl7pPr>
            <a:lvl8pPr marL="2857211" indent="0">
              <a:buNone/>
              <a:defRPr sz="800"/>
            </a:lvl8pPr>
            <a:lvl9pPr marL="326538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6683B-C4CD-004E-A56B-45A09F8517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2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4652" y="1062209"/>
            <a:ext cx="4941674" cy="3706255"/>
          </a:xfrm>
        </p:spPr>
        <p:txBody>
          <a:bodyPr/>
          <a:lstStyle>
            <a:lvl1pPr marL="0" indent="0">
              <a:buNone/>
              <a:defRPr sz="2900"/>
            </a:lvl1pPr>
            <a:lvl2pPr marL="408173" indent="0">
              <a:buNone/>
              <a:defRPr sz="2500"/>
            </a:lvl2pPr>
            <a:lvl3pPr marL="816346" indent="0">
              <a:buNone/>
              <a:defRPr sz="2100"/>
            </a:lvl3pPr>
            <a:lvl4pPr marL="1224519" indent="0">
              <a:buNone/>
              <a:defRPr sz="1800"/>
            </a:lvl4pPr>
            <a:lvl5pPr marL="1632692" indent="0">
              <a:buNone/>
              <a:defRPr sz="1800"/>
            </a:lvl5pPr>
            <a:lvl6pPr marL="2040865" indent="0">
              <a:buNone/>
              <a:defRPr sz="1800"/>
            </a:lvl6pPr>
            <a:lvl7pPr marL="2449038" indent="0">
              <a:buNone/>
              <a:defRPr sz="1800"/>
            </a:lvl7pPr>
            <a:lvl8pPr marL="2857211" indent="0">
              <a:buNone/>
              <a:defRPr sz="1800"/>
            </a:lvl8pPr>
            <a:lvl9pPr marL="3265384" indent="0">
              <a:buNone/>
              <a:defRPr sz="1800"/>
            </a:lvl9pPr>
          </a:lstStyle>
          <a:p>
            <a:pPr lvl="0"/>
            <a:endParaRPr lang="is-I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9"/>
            <a:ext cx="5486400" cy="804861"/>
          </a:xfrm>
        </p:spPr>
        <p:txBody>
          <a:bodyPr/>
          <a:lstStyle>
            <a:lvl1pPr marL="0" indent="0">
              <a:buNone/>
              <a:defRPr sz="1300"/>
            </a:lvl1pPr>
            <a:lvl2pPr marL="408173" indent="0">
              <a:buNone/>
              <a:defRPr sz="1100"/>
            </a:lvl2pPr>
            <a:lvl3pPr marL="816346" indent="0">
              <a:buNone/>
              <a:defRPr sz="900"/>
            </a:lvl3pPr>
            <a:lvl4pPr marL="1224519" indent="0">
              <a:buNone/>
              <a:defRPr sz="800"/>
            </a:lvl4pPr>
            <a:lvl5pPr marL="1632692" indent="0">
              <a:buNone/>
              <a:defRPr sz="800"/>
            </a:lvl5pPr>
            <a:lvl6pPr marL="2040865" indent="0">
              <a:buNone/>
              <a:defRPr sz="800"/>
            </a:lvl6pPr>
            <a:lvl7pPr marL="2449038" indent="0">
              <a:buNone/>
              <a:defRPr sz="800"/>
            </a:lvl7pPr>
            <a:lvl8pPr marL="2857211" indent="0">
              <a:buNone/>
              <a:defRPr sz="800"/>
            </a:lvl8pPr>
            <a:lvl9pPr marL="326538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C5275-C0F8-2946-803C-4C8AE5FBE0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7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I_ppt_MVS-04.jp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5613" y="950913"/>
            <a:ext cx="82280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1634" tIns="40817" rIns="81634" bIns="408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24088"/>
            <a:ext cx="8229600" cy="39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1634" tIns="40817" rIns="81634" bIns="408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81634" tIns="40817" rIns="81634" bIns="40817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81634" tIns="40817" rIns="81634" bIns="40817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1634" tIns="40817" rIns="81634" bIns="40817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69D07FF-C47A-B64B-B0F5-A3FCAB16A6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06400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Frutiger LT Std 55 Roman" pitchFamily="34" charset="0"/>
          <a:ea typeface="ＭＳ Ｐゴシック" charset="0"/>
          <a:cs typeface="Arial" pitchFamily="34" charset="0"/>
        </a:defRPr>
      </a:lvl1pPr>
      <a:lvl2pPr algn="ctr" defTabSz="406400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Frutiger LT Std 55 Roman" pitchFamily="34" charset="0"/>
          <a:ea typeface="ＭＳ Ｐゴシック" charset="0"/>
          <a:cs typeface="Arial" charset="0"/>
        </a:defRPr>
      </a:lvl2pPr>
      <a:lvl3pPr algn="ctr" defTabSz="406400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Frutiger LT Std 55 Roman" pitchFamily="34" charset="0"/>
          <a:ea typeface="ＭＳ Ｐゴシック" charset="0"/>
          <a:cs typeface="Arial" charset="0"/>
        </a:defRPr>
      </a:lvl3pPr>
      <a:lvl4pPr algn="ctr" defTabSz="406400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Frutiger LT Std 55 Roman" pitchFamily="34" charset="0"/>
          <a:ea typeface="ＭＳ Ｐゴシック" charset="0"/>
          <a:cs typeface="Arial" charset="0"/>
        </a:defRPr>
      </a:lvl4pPr>
      <a:lvl5pPr algn="ctr" defTabSz="406400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Frutiger LT Std 55 Roman" pitchFamily="34" charset="0"/>
          <a:ea typeface="ＭＳ Ｐゴシック" charset="0"/>
          <a:cs typeface="Arial" charset="0"/>
        </a:defRPr>
      </a:lvl5pPr>
      <a:lvl6pPr marL="408173" algn="ctr" defTabSz="408173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6pPr>
      <a:lvl7pPr marL="816346" algn="ctr" defTabSz="408173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7pPr>
      <a:lvl8pPr marL="1224519" algn="ctr" defTabSz="408173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8pPr>
      <a:lvl9pPr marL="1632692" algn="ctr" defTabSz="408173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9pPr>
    </p:titleStyle>
    <p:bodyStyle>
      <a:lvl1pPr marL="304800" indent="-304800" algn="l" defTabSz="4064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00">
          <a:solidFill>
            <a:schemeClr val="tx1"/>
          </a:solidFill>
          <a:latin typeface="Frutiger LT Std 55 Roman" pitchFamily="34" charset="0"/>
          <a:ea typeface="ＭＳ Ｐゴシック" charset="0"/>
          <a:cs typeface="Arial" pitchFamily="34" charset="0"/>
        </a:defRPr>
      </a:lvl1pPr>
      <a:lvl2pPr marL="661988" indent="-254000" algn="l" defTabSz="4064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>
          <a:solidFill>
            <a:schemeClr val="tx1"/>
          </a:solidFill>
          <a:latin typeface="Frutiger LT Std 55 Roman" pitchFamily="34" charset="0"/>
          <a:ea typeface="Arial" charset="0"/>
          <a:cs typeface="Arial" pitchFamily="34" charset="0"/>
        </a:defRPr>
      </a:lvl2pPr>
      <a:lvl3pPr marL="1019175" indent="-201613" algn="l" defTabSz="4064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>
          <a:solidFill>
            <a:schemeClr val="tx1"/>
          </a:solidFill>
          <a:latin typeface="Frutiger LT Std 55 Roman" pitchFamily="34" charset="0"/>
          <a:ea typeface="Arial" charset="0"/>
          <a:cs typeface="Arial" pitchFamily="34" charset="0"/>
        </a:defRPr>
      </a:lvl3pPr>
      <a:lvl4pPr marL="1427163" indent="-201613" algn="l" defTabSz="4064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Frutiger LT Std 55 Roman" pitchFamily="34" charset="0"/>
          <a:ea typeface="Arial" charset="0"/>
          <a:cs typeface="Arial" pitchFamily="34" charset="0"/>
        </a:defRPr>
      </a:lvl4pPr>
      <a:lvl5pPr marL="1835150" indent="-201613" algn="l" defTabSz="4064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Frutiger LT Std 55 Roman" pitchFamily="34" charset="0"/>
          <a:ea typeface="Arial" charset="0"/>
          <a:cs typeface="Arial" pitchFamily="34" charset="0"/>
        </a:defRPr>
      </a:lvl5pPr>
      <a:lvl6pPr marL="2244951" indent="-204087" algn="l" defTabSz="408173" rtl="0" fontAlgn="base">
        <a:spcBef>
          <a:spcPct val="20000"/>
        </a:spcBef>
        <a:spcAft>
          <a:spcPct val="0"/>
        </a:spcAft>
        <a:buFont typeface="Arial" charset="0"/>
        <a:buChar char="»"/>
        <a:defRPr sz="1800">
          <a:solidFill>
            <a:schemeClr val="tx1"/>
          </a:solidFill>
          <a:latin typeface="+mn-lt"/>
        </a:defRPr>
      </a:lvl6pPr>
      <a:lvl7pPr marL="2653125" indent="-204087" algn="l" defTabSz="408173" rtl="0" fontAlgn="base">
        <a:spcBef>
          <a:spcPct val="20000"/>
        </a:spcBef>
        <a:spcAft>
          <a:spcPct val="0"/>
        </a:spcAft>
        <a:buFont typeface="Arial" charset="0"/>
        <a:buChar char="»"/>
        <a:defRPr sz="1800">
          <a:solidFill>
            <a:schemeClr val="tx1"/>
          </a:solidFill>
          <a:latin typeface="+mn-lt"/>
        </a:defRPr>
      </a:lvl7pPr>
      <a:lvl8pPr marL="3061298" indent="-204087" algn="l" defTabSz="408173" rtl="0" fontAlgn="base">
        <a:spcBef>
          <a:spcPct val="20000"/>
        </a:spcBef>
        <a:spcAft>
          <a:spcPct val="0"/>
        </a:spcAft>
        <a:buFont typeface="Arial" charset="0"/>
        <a:buChar char="»"/>
        <a:defRPr sz="1800">
          <a:solidFill>
            <a:schemeClr val="tx1"/>
          </a:solidFill>
          <a:latin typeface="+mn-lt"/>
        </a:defRPr>
      </a:lvl8pPr>
      <a:lvl9pPr marL="3469471" indent="-204087" algn="l" defTabSz="408173" rtl="0" fontAlgn="base">
        <a:spcBef>
          <a:spcPct val="20000"/>
        </a:spcBef>
        <a:spcAft>
          <a:spcPct val="0"/>
        </a:spcAft>
        <a:buFont typeface="Arial" charset="0"/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73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46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19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692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865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038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211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384" algn="l" defTabSz="81634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69D07FF-C47A-B64B-B0F5-A3FCAB16A6F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74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 smtClean="0">
                <a:latin typeface="Frutiger LT Std 55 Roman" charset="0"/>
                <a:cs typeface="Arial" charset="0"/>
              </a:rPr>
              <a:t>    </a:t>
            </a:r>
            <a:r>
              <a:rPr lang="is-IS" dirty="0">
                <a:latin typeface="Frutiger LT Std 55 Roman" charset="0"/>
                <a:cs typeface="Arial" charset="0"/>
              </a:rPr>
              <a:t> </a:t>
            </a:r>
            <a:r>
              <a:rPr lang="is-IS" dirty="0" smtClean="0">
                <a:latin typeface="Frutiger LT Std 55 Roman" charset="0"/>
                <a:cs typeface="Arial" charset="0"/>
              </a:rPr>
              <a:t> </a:t>
            </a:r>
            <a:br>
              <a:rPr lang="is-IS" dirty="0" smtClean="0">
                <a:latin typeface="Frutiger LT Std 55 Roman" charset="0"/>
                <a:cs typeface="Arial" charset="0"/>
              </a:rPr>
            </a:br>
            <a:r>
              <a:rPr lang="is-IS" dirty="0">
                <a:latin typeface="Frutiger LT Std 55 Roman" charset="0"/>
                <a:cs typeface="Arial" charset="0"/>
              </a:rPr>
              <a:t/>
            </a:r>
            <a:br>
              <a:rPr lang="is-IS" dirty="0">
                <a:latin typeface="Frutiger LT Std 55 Roman" charset="0"/>
                <a:cs typeface="Arial" charset="0"/>
              </a:rPr>
            </a:br>
            <a:r>
              <a:rPr lang="is-IS" dirty="0" smtClean="0">
                <a:latin typeface="Frutiger LT Std 55 Roman" charset="0"/>
                <a:cs typeface="Arial" charset="0"/>
              </a:rPr>
              <a:t>   </a:t>
            </a:r>
            <a:br>
              <a:rPr lang="is-IS" dirty="0" smtClean="0">
                <a:latin typeface="Frutiger LT Std 55 Roman" charset="0"/>
                <a:cs typeface="Arial" charset="0"/>
              </a:rPr>
            </a:br>
            <a:r>
              <a:rPr lang="is-IS" dirty="0" smtClean="0">
                <a:latin typeface="Frutiger LT Std 55 Roman" charset="0"/>
                <a:cs typeface="Arial" charset="0"/>
              </a:rPr>
              <a:t/>
            </a:r>
            <a:br>
              <a:rPr lang="is-IS" dirty="0" smtClean="0">
                <a:latin typeface="Frutiger LT Std 55 Roman" charset="0"/>
                <a:cs typeface="Arial" charset="0"/>
              </a:rPr>
            </a:br>
            <a:r>
              <a:rPr lang="is-IS" dirty="0" smtClean="0">
                <a:latin typeface="Frutiger LT Std 55 Roman" charset="0"/>
                <a:cs typeface="Arial" charset="0"/>
              </a:rPr>
              <a:t>  GÆS( Get- </a:t>
            </a:r>
            <a:r>
              <a:rPr lang="is-IS" dirty="0">
                <a:latin typeface="Frutiger LT Std 55 Roman" charset="0"/>
                <a:cs typeface="Arial" charset="0"/>
              </a:rPr>
              <a:t>ætla- </a:t>
            </a:r>
            <a:r>
              <a:rPr lang="is-IS" dirty="0" smtClean="0">
                <a:latin typeface="Frutiger LT Std 55 Roman" charset="0"/>
                <a:cs typeface="Arial" charset="0"/>
              </a:rPr>
              <a:t>skal)</a:t>
            </a:r>
            <a:br>
              <a:rPr lang="is-IS" dirty="0" smtClean="0">
                <a:latin typeface="Frutiger LT Std 55 Roman" charset="0"/>
                <a:cs typeface="Arial" charset="0"/>
              </a:rPr>
            </a:br>
            <a:r>
              <a:rPr lang="is-IS" dirty="0" smtClean="0">
                <a:latin typeface="Frutiger LT Std 55 Roman" charset="0"/>
                <a:cs typeface="Arial" charset="0"/>
              </a:rPr>
              <a:t>         </a:t>
            </a:r>
            <a:r>
              <a:rPr lang="is-IS" sz="2700" dirty="0" smtClean="0">
                <a:latin typeface="Frutiger LT Std 55 Roman" charset="0"/>
                <a:cs typeface="Arial" charset="0"/>
              </a:rPr>
              <a:t>Góð GÆS gulli betri</a:t>
            </a:r>
            <a:r>
              <a:rPr lang="is-IS" sz="2700" dirty="0">
                <a:latin typeface="Frutiger LT Std 55 Roman" charset="0"/>
                <a:cs typeface="Arial" charset="0"/>
              </a:rPr>
              <a:t/>
            </a:r>
            <a:br>
              <a:rPr lang="is-IS" sz="2700" dirty="0">
                <a:latin typeface="Frutiger LT Std 55 Roman" charset="0"/>
                <a:cs typeface="Arial" charset="0"/>
              </a:rPr>
            </a:br>
            <a:endParaRPr lang="is-IS" sz="27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080066" y="8254423"/>
            <a:ext cx="3579142" cy="1240181"/>
          </a:xfrm>
        </p:spPr>
        <p:txBody>
          <a:bodyPr/>
          <a:lstStyle/>
          <a:p>
            <a:endParaRPr lang="is-IS" dirty="0"/>
          </a:p>
        </p:txBody>
      </p:sp>
      <p:pic>
        <p:nvPicPr>
          <p:cNvPr id="1026" name="Picture 2" descr="https://fbcdn-sphotos-a-a.akamaihd.net/hphotos-ak-prn1/67938_568752266479242_1267461703_n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80928"/>
            <a:ext cx="381642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ánar2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49" b="21434"/>
          <a:stretch/>
        </p:blipFill>
        <p:spPr>
          <a:xfrm>
            <a:off x="467544" y="116632"/>
            <a:ext cx="7920880" cy="155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1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Gísla-gott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is-IS" dirty="0"/>
          </a:p>
          <a:p>
            <a:pPr marL="0" indent="0">
              <a:buNone/>
            </a:pPr>
            <a:endParaRPr lang="is-I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148064" y="2276872"/>
            <a:ext cx="3600400" cy="40324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Skemmtilegast</a:t>
            </a:r>
            <a:r>
              <a:rPr lang="en-US" sz="2400" dirty="0" smtClean="0"/>
              <a:t> </a:t>
            </a:r>
            <a:r>
              <a:rPr lang="en-US" sz="2400" dirty="0" err="1" smtClean="0"/>
              <a:t>að</a:t>
            </a:r>
            <a:r>
              <a:rPr lang="en-US" sz="2400" dirty="0" smtClean="0"/>
              <a:t> </a:t>
            </a:r>
            <a:r>
              <a:rPr lang="en-US" sz="2400" dirty="0" err="1" smtClean="0"/>
              <a:t>afgreiða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tala</a:t>
            </a:r>
            <a:r>
              <a:rPr lang="en-US" sz="2400" dirty="0" smtClean="0"/>
              <a:t> </a:t>
            </a:r>
            <a:r>
              <a:rPr lang="en-US" sz="2400" dirty="0" err="1" smtClean="0"/>
              <a:t>við</a:t>
            </a:r>
            <a:r>
              <a:rPr lang="en-US" sz="2400" dirty="0" smtClean="0"/>
              <a:t> </a:t>
            </a:r>
            <a:r>
              <a:rPr lang="en-US" sz="2400" dirty="0" err="1" smtClean="0"/>
              <a:t>fólkið</a:t>
            </a:r>
            <a:r>
              <a:rPr lang="en-US" sz="24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Vaskaði</a:t>
            </a:r>
            <a:r>
              <a:rPr lang="en-US" sz="2400" dirty="0" smtClean="0"/>
              <a:t> </a:t>
            </a:r>
            <a:r>
              <a:rPr lang="en-US" sz="2400" dirty="0" err="1" smtClean="0"/>
              <a:t>upp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Valdi</a:t>
            </a:r>
            <a:r>
              <a:rPr lang="en-US" sz="2400" dirty="0" smtClean="0"/>
              <a:t> </a:t>
            </a:r>
            <a:r>
              <a:rPr lang="en-US" sz="2400" dirty="0" err="1" smtClean="0"/>
              <a:t>tónlistina</a:t>
            </a:r>
            <a:r>
              <a:rPr lang="en-US" sz="2400" dirty="0" smtClean="0"/>
              <a:t> </a:t>
            </a:r>
            <a:r>
              <a:rPr lang="en-US" sz="2400" dirty="0" err="1" smtClean="0"/>
              <a:t>fyrir</a:t>
            </a:r>
            <a:r>
              <a:rPr lang="en-US" sz="2400" dirty="0" smtClean="0"/>
              <a:t> GÆS</a:t>
            </a:r>
          </a:p>
          <a:p>
            <a:endParaRPr lang="is-IS" dirty="0"/>
          </a:p>
        </p:txBody>
      </p:sp>
      <p:pic>
        <p:nvPicPr>
          <p:cNvPr id="4" name="Picture 3" descr="gíslagot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2"/>
            <a:ext cx="4007120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81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Maríu-spari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is-IS" dirty="0" smtClean="0"/>
              <a:t>Samningur Sameinuðu Þjóðanna um réttindi fatlaðs fólks er mikilvægur fyrir GÆS</a:t>
            </a:r>
          </a:p>
          <a:p>
            <a:pPr>
              <a:buFont typeface="Courier New" pitchFamily="49" charset="0"/>
              <a:buChar char="o"/>
            </a:pPr>
            <a:r>
              <a:rPr lang="is-IS" dirty="0" smtClean="0"/>
              <a:t>Afgreiddi á GÆS, fór í bankann og bar ábyrgð á fjármálunum</a:t>
            </a:r>
          </a:p>
          <a:p>
            <a:pPr>
              <a:buFont typeface="Courier New" pitchFamily="49" charset="0"/>
              <a:buChar char="o"/>
            </a:pPr>
            <a:r>
              <a:rPr lang="is-IS" dirty="0" smtClean="0"/>
              <a:t>Vona að GÆS haldi áfram og að yfirvöld sýni GÆS virðingu og styðji við bakið á verkefninu á þann hátt sem eigendur </a:t>
            </a:r>
            <a:r>
              <a:rPr lang="is-IS" dirty="0" err="1" smtClean="0"/>
              <a:t>GÆSar</a:t>
            </a:r>
            <a:r>
              <a:rPr lang="is-IS" dirty="0" smtClean="0"/>
              <a:t> vilja</a:t>
            </a:r>
          </a:p>
          <a:p>
            <a:pPr>
              <a:buFont typeface="Courier New" pitchFamily="49" charset="0"/>
              <a:buChar char="o"/>
            </a:pPr>
            <a:endParaRPr lang="is-IS" dirty="0" smtClean="0"/>
          </a:p>
          <a:p>
            <a:endParaRPr lang="is-IS" dirty="0"/>
          </a:p>
        </p:txBody>
      </p:sp>
      <p:pic>
        <p:nvPicPr>
          <p:cNvPr id="10" name="Picture 9" descr="maríuspari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76872"/>
            <a:ext cx="3597004" cy="37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88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Steinunnar-yndi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Mér</a:t>
            </a:r>
            <a:r>
              <a:rPr lang="en-US" dirty="0" smtClean="0"/>
              <a:t> </a:t>
            </a:r>
            <a:r>
              <a:rPr lang="en-US" dirty="0" err="1" smtClean="0"/>
              <a:t>fannst</a:t>
            </a:r>
            <a:r>
              <a:rPr lang="en-US" dirty="0" smtClean="0"/>
              <a:t> </a:t>
            </a:r>
            <a:r>
              <a:rPr lang="en-US" dirty="0" err="1" smtClean="0"/>
              <a:t>skemmtilegast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hitta</a:t>
            </a:r>
            <a:r>
              <a:rPr lang="en-US" dirty="0" smtClean="0"/>
              <a:t> </a:t>
            </a:r>
            <a:r>
              <a:rPr lang="en-US" dirty="0" err="1" smtClean="0"/>
              <a:t>fólk</a:t>
            </a:r>
            <a:r>
              <a:rPr lang="en-US" dirty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taka á </a:t>
            </a:r>
            <a:r>
              <a:rPr lang="en-US" dirty="0" err="1" smtClean="0"/>
              <a:t>móti</a:t>
            </a:r>
            <a:r>
              <a:rPr lang="en-US" dirty="0" smtClean="0"/>
              <a:t> </a:t>
            </a:r>
            <a:r>
              <a:rPr lang="en-US" dirty="0" err="1" smtClean="0"/>
              <a:t>fólki</a:t>
            </a:r>
            <a:r>
              <a:rPr lang="en-US" dirty="0" smtClean="0"/>
              <a:t> á GÆS- í </a:t>
            </a:r>
            <a:r>
              <a:rPr lang="en-US" dirty="0" err="1" smtClean="0"/>
              <a:t>því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ég</a:t>
            </a:r>
            <a:r>
              <a:rPr lang="en-US" dirty="0" smtClean="0"/>
              <a:t> </a:t>
            </a:r>
            <a:r>
              <a:rPr lang="en-US" dirty="0" err="1" smtClean="0"/>
              <a:t>góð</a:t>
            </a:r>
            <a:r>
              <a:rPr lang="en-US" dirty="0" smtClean="0"/>
              <a:t> í.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Ég</a:t>
            </a:r>
            <a:r>
              <a:rPr lang="en-US" dirty="0" smtClean="0"/>
              <a:t> </a:t>
            </a:r>
            <a:r>
              <a:rPr lang="en-US" dirty="0" err="1" smtClean="0"/>
              <a:t>hef</a:t>
            </a:r>
            <a:r>
              <a:rPr lang="en-US" dirty="0" smtClean="0"/>
              <a:t> </a:t>
            </a:r>
            <a:r>
              <a:rPr lang="en-US" dirty="0" err="1" smtClean="0"/>
              <a:t>látið</a:t>
            </a:r>
            <a:r>
              <a:rPr lang="en-US" dirty="0" smtClean="0"/>
              <a:t> </a:t>
            </a:r>
            <a:r>
              <a:rPr lang="en-US" dirty="0" err="1" smtClean="0"/>
              <a:t>stóran</a:t>
            </a:r>
            <a:r>
              <a:rPr lang="en-US" dirty="0" smtClean="0"/>
              <a:t> </a:t>
            </a:r>
            <a:r>
              <a:rPr lang="en-US" dirty="0" err="1" smtClean="0"/>
              <a:t>draum</a:t>
            </a:r>
            <a:r>
              <a:rPr lang="en-US" dirty="0" smtClean="0"/>
              <a:t> </a:t>
            </a:r>
            <a:r>
              <a:rPr lang="en-US" dirty="0" err="1" smtClean="0"/>
              <a:t>rætast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vil</a:t>
            </a:r>
            <a:r>
              <a:rPr lang="en-US" dirty="0" smtClean="0"/>
              <a:t> </a:t>
            </a:r>
            <a:r>
              <a:rPr lang="en-US" dirty="0" err="1" smtClean="0"/>
              <a:t>halda</a:t>
            </a:r>
            <a:r>
              <a:rPr lang="en-US" dirty="0" smtClean="0"/>
              <a:t> </a:t>
            </a:r>
            <a:r>
              <a:rPr lang="en-US" dirty="0" err="1" smtClean="0"/>
              <a:t>áfram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Það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mikilvægt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virðing</a:t>
            </a:r>
            <a:r>
              <a:rPr lang="en-US" dirty="0" smtClean="0"/>
              <a:t> </a:t>
            </a:r>
            <a:r>
              <a:rPr lang="en-US" dirty="0" err="1" smtClean="0"/>
              <a:t>sé</a:t>
            </a:r>
            <a:r>
              <a:rPr lang="en-US" dirty="0" smtClean="0"/>
              <a:t> </a:t>
            </a:r>
            <a:r>
              <a:rPr lang="en-US" dirty="0" err="1" smtClean="0"/>
              <a:t>borin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því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maður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Vonandi</a:t>
            </a:r>
            <a:r>
              <a:rPr lang="en-US" dirty="0" smtClean="0"/>
              <a:t>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 smtClean="0"/>
              <a:t>hlutirnir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gerast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GÆS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okkur</a:t>
            </a:r>
            <a:endParaRPr lang="is-IS" dirty="0"/>
          </a:p>
        </p:txBody>
      </p:sp>
      <p:pic>
        <p:nvPicPr>
          <p:cNvPr id="3" name="Picture 2" descr="steinunnarsæl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2"/>
            <a:ext cx="3795271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162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Láru</a:t>
            </a:r>
            <a:r>
              <a:rPr lang="en-US" dirty="0" smtClean="0"/>
              <a:t>- </a:t>
            </a:r>
            <a:r>
              <a:rPr lang="en-US" dirty="0" err="1" smtClean="0"/>
              <a:t>yndi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is-IS" dirty="0" smtClean="0"/>
              <a:t> Mér fannst vinnan á GÆS mikilvæg </a:t>
            </a:r>
            <a:endParaRPr lang="is-IS" dirty="0"/>
          </a:p>
          <a:p>
            <a:pPr>
              <a:buFont typeface="Arial" pitchFamily="34" charset="0"/>
              <a:buChar char="•"/>
            </a:pPr>
            <a:r>
              <a:rPr lang="is-IS" dirty="0"/>
              <a:t>G</a:t>
            </a:r>
            <a:r>
              <a:rPr lang="is-IS" dirty="0" smtClean="0"/>
              <a:t>aman að fá að prófa að reka sitt eigið fyrirtæki</a:t>
            </a:r>
          </a:p>
          <a:p>
            <a:pPr>
              <a:buFont typeface="Arial" pitchFamily="34" charset="0"/>
              <a:buChar char="•"/>
            </a:pPr>
            <a:r>
              <a:rPr lang="is-IS" dirty="0" smtClean="0"/>
              <a:t>Vonandi getum við haldið áfram með það í framtíðinni</a:t>
            </a:r>
          </a:p>
          <a:p>
            <a:pPr>
              <a:buFont typeface="Arial" pitchFamily="34" charset="0"/>
              <a:buChar char="•"/>
            </a:pPr>
            <a:r>
              <a:rPr lang="is-IS" dirty="0" smtClean="0"/>
              <a:t>Mér fannst skemmtilegast að afgreiða og tala við  viðskiptavinina</a:t>
            </a:r>
            <a:endParaRPr lang="is-IS" dirty="0"/>
          </a:p>
        </p:txBody>
      </p:sp>
      <p:pic>
        <p:nvPicPr>
          <p:cNvPr id="4" name="Picture 3" descr="lárabrauð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348880"/>
            <a:ext cx="3717032" cy="37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18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Unnar-Ilmur</a:t>
            </a:r>
            <a:endParaRPr lang="is-I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s-IS" dirty="0" smtClean="0"/>
          </a:p>
          <a:p>
            <a:endParaRPr lang="is-I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48064" y="1988840"/>
            <a:ext cx="3528392" cy="43205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 </a:t>
            </a:r>
            <a:r>
              <a:rPr lang="en-US" dirty="0" err="1" smtClean="0"/>
              <a:t>nóg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mikilvægt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mig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Mér</a:t>
            </a:r>
            <a:r>
              <a:rPr lang="en-US" dirty="0" smtClean="0"/>
              <a:t> </a:t>
            </a:r>
            <a:r>
              <a:rPr lang="en-US" dirty="0" err="1" smtClean="0"/>
              <a:t>fannst</a:t>
            </a:r>
            <a:r>
              <a:rPr lang="en-US" dirty="0" smtClean="0"/>
              <a:t> </a:t>
            </a:r>
            <a:r>
              <a:rPr lang="en-US" dirty="0" err="1" smtClean="0"/>
              <a:t>ég</a:t>
            </a:r>
            <a:r>
              <a:rPr lang="en-US" dirty="0" smtClean="0"/>
              <a:t> </a:t>
            </a:r>
            <a:r>
              <a:rPr lang="en-US" dirty="0" err="1" smtClean="0"/>
              <a:t>virkja</a:t>
            </a:r>
            <a:r>
              <a:rPr lang="en-US" dirty="0" smtClean="0"/>
              <a:t> </a:t>
            </a:r>
            <a:r>
              <a:rPr lang="en-US" dirty="0" err="1" smtClean="0"/>
              <a:t>hæfileika</a:t>
            </a:r>
            <a:r>
              <a:rPr lang="en-US" dirty="0" smtClean="0"/>
              <a:t> </a:t>
            </a:r>
            <a:r>
              <a:rPr lang="en-US" dirty="0" err="1" smtClean="0"/>
              <a:t>mína</a:t>
            </a:r>
            <a:r>
              <a:rPr lang="en-US" dirty="0" smtClean="0"/>
              <a:t> á </a:t>
            </a:r>
            <a:r>
              <a:rPr lang="en-US" dirty="0" err="1" smtClean="0"/>
              <a:t>margan</a:t>
            </a:r>
            <a:r>
              <a:rPr lang="en-US" dirty="0" smtClean="0"/>
              <a:t> </a:t>
            </a:r>
            <a:r>
              <a:rPr lang="en-US" dirty="0" err="1" smtClean="0"/>
              <a:t>hátt</a:t>
            </a:r>
            <a:r>
              <a:rPr lang="en-US" dirty="0" smtClean="0"/>
              <a:t>-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góð</a:t>
            </a:r>
            <a:r>
              <a:rPr lang="en-US" dirty="0" smtClean="0"/>
              <a:t> í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afgreiða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virk</a:t>
            </a:r>
            <a:r>
              <a:rPr lang="en-US" dirty="0" smtClean="0"/>
              <a:t> í </a:t>
            </a:r>
            <a:r>
              <a:rPr lang="en-US" dirty="0" err="1" smtClean="0"/>
              <a:t>uppvaskinu</a:t>
            </a:r>
            <a:r>
              <a:rPr lang="en-US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Það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líka</a:t>
            </a:r>
            <a:r>
              <a:rPr lang="en-US" dirty="0" smtClean="0"/>
              <a:t> </a:t>
            </a:r>
            <a:r>
              <a:rPr lang="en-US" dirty="0" err="1" smtClean="0"/>
              <a:t>mikilvægt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 </a:t>
            </a:r>
            <a:r>
              <a:rPr lang="en-US" dirty="0" err="1" smtClean="0"/>
              <a:t>tengst</a:t>
            </a:r>
            <a:r>
              <a:rPr lang="en-US" dirty="0" smtClean="0"/>
              <a:t> </a:t>
            </a:r>
            <a:r>
              <a:rPr lang="en-US" dirty="0" err="1" smtClean="0"/>
              <a:t>hópnum</a:t>
            </a:r>
            <a:r>
              <a:rPr lang="en-US" dirty="0" smtClean="0"/>
              <a:t>, </a:t>
            </a:r>
            <a:r>
              <a:rPr lang="en-US" dirty="0" err="1" smtClean="0"/>
              <a:t>þetta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svo</a:t>
            </a:r>
            <a:r>
              <a:rPr lang="en-US" dirty="0" smtClean="0"/>
              <a:t> </a:t>
            </a:r>
            <a:r>
              <a:rPr lang="en-US" dirty="0" err="1" smtClean="0"/>
              <a:t>góður</a:t>
            </a:r>
            <a:r>
              <a:rPr lang="en-US" dirty="0" smtClean="0"/>
              <a:t> </a:t>
            </a:r>
            <a:r>
              <a:rPr lang="en-US" dirty="0" err="1" smtClean="0"/>
              <a:t>hópur</a:t>
            </a:r>
            <a:r>
              <a:rPr lang="en-US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Ég</a:t>
            </a:r>
            <a:r>
              <a:rPr lang="en-US" dirty="0" smtClean="0"/>
              <a:t> </a:t>
            </a:r>
            <a:r>
              <a:rPr lang="en-US" dirty="0" err="1" smtClean="0"/>
              <a:t>vona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GÆS </a:t>
            </a:r>
            <a:r>
              <a:rPr lang="en-US" dirty="0" err="1" smtClean="0"/>
              <a:t>verði</a:t>
            </a:r>
            <a:r>
              <a:rPr lang="en-US" dirty="0" smtClean="0"/>
              <a:t> </a:t>
            </a:r>
            <a:r>
              <a:rPr lang="en-US" dirty="0" err="1" smtClean="0"/>
              <a:t>minn</a:t>
            </a:r>
            <a:r>
              <a:rPr lang="en-US" dirty="0" smtClean="0"/>
              <a:t> </a:t>
            </a:r>
            <a:r>
              <a:rPr lang="en-US" dirty="0" err="1" smtClean="0"/>
              <a:t>framtíðarvinnustaður</a:t>
            </a:r>
            <a:r>
              <a:rPr lang="en-US" dirty="0" smtClean="0"/>
              <a:t>.</a:t>
            </a:r>
          </a:p>
          <a:p>
            <a:endParaRPr lang="is-IS" dirty="0"/>
          </a:p>
        </p:txBody>
      </p:sp>
      <p:pic>
        <p:nvPicPr>
          <p:cNvPr id="5" name="Picture 4" descr="unnarilmur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88840"/>
            <a:ext cx="4579301" cy="429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11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Góð</a:t>
            </a:r>
            <a:r>
              <a:rPr lang="en-US" dirty="0" smtClean="0"/>
              <a:t> </a:t>
            </a:r>
            <a:r>
              <a:rPr lang="en-US" dirty="0" err="1" smtClean="0"/>
              <a:t>gæs</a:t>
            </a:r>
            <a:r>
              <a:rPr lang="en-US" dirty="0" smtClean="0"/>
              <a:t> </a:t>
            </a:r>
            <a:r>
              <a:rPr lang="en-US" dirty="0" err="1" smtClean="0"/>
              <a:t>gulli</a:t>
            </a:r>
            <a:r>
              <a:rPr lang="en-US" dirty="0" smtClean="0"/>
              <a:t> </a:t>
            </a:r>
            <a:r>
              <a:rPr lang="en-US" dirty="0" err="1" smtClean="0"/>
              <a:t>betri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632848" cy="48245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GÆS 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sprottin</a:t>
            </a:r>
            <a:r>
              <a:rPr lang="en-US" sz="2400" dirty="0" smtClean="0"/>
              <a:t> </a:t>
            </a:r>
            <a:r>
              <a:rPr lang="en-US" sz="2400" dirty="0" err="1" smtClean="0"/>
              <a:t>úr</a:t>
            </a:r>
            <a:r>
              <a:rPr lang="en-US" sz="2400" dirty="0" smtClean="0"/>
              <a:t> </a:t>
            </a:r>
            <a:r>
              <a:rPr lang="en-US" sz="2400" dirty="0" err="1" smtClean="0"/>
              <a:t>grasrót</a:t>
            </a:r>
            <a:r>
              <a:rPr lang="en-US" sz="2400" dirty="0" smtClean="0"/>
              <a:t> </a:t>
            </a:r>
            <a:r>
              <a:rPr lang="en-US" sz="2400" dirty="0" err="1" smtClean="0"/>
              <a:t>fatlaðs</a:t>
            </a:r>
            <a:r>
              <a:rPr lang="en-US" sz="2400" dirty="0" smtClean="0"/>
              <a:t> </a:t>
            </a:r>
            <a:r>
              <a:rPr lang="en-US" sz="2400" dirty="0" err="1" smtClean="0"/>
              <a:t>fólks</a:t>
            </a:r>
            <a:r>
              <a:rPr lang="en-US" sz="2400" dirty="0" smtClean="0"/>
              <a:t> </a:t>
            </a:r>
            <a:r>
              <a:rPr lang="en-US" sz="2400" dirty="0" err="1" smtClean="0"/>
              <a:t>sem</a:t>
            </a:r>
            <a:r>
              <a:rPr lang="en-US" sz="2400" dirty="0" smtClean="0"/>
              <a:t> </a:t>
            </a:r>
            <a:r>
              <a:rPr lang="en-US" sz="2400" dirty="0" err="1" smtClean="0"/>
              <a:t>bjó</a:t>
            </a:r>
            <a:r>
              <a:rPr lang="en-US" sz="2400" dirty="0" smtClean="0"/>
              <a:t>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sín</a:t>
            </a:r>
            <a:r>
              <a:rPr lang="en-US" sz="2400" dirty="0" smtClean="0"/>
              <a:t> </a:t>
            </a:r>
            <a:r>
              <a:rPr lang="en-US" sz="2400" dirty="0" err="1" smtClean="0"/>
              <a:t>eigin</a:t>
            </a:r>
            <a:r>
              <a:rPr lang="en-US" sz="2400" dirty="0" smtClean="0"/>
              <a:t> </a:t>
            </a:r>
            <a:r>
              <a:rPr lang="en-US" sz="2400" dirty="0" err="1" smtClean="0"/>
              <a:t>atvinnutækifæri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Allir</a:t>
            </a:r>
            <a:r>
              <a:rPr lang="en-US" sz="2400" dirty="0" smtClean="0"/>
              <a:t> </a:t>
            </a:r>
            <a:r>
              <a:rPr lang="en-US" sz="2400" dirty="0" err="1" smtClean="0"/>
              <a:t>fjölmiðlar</a:t>
            </a:r>
            <a:r>
              <a:rPr lang="en-US" sz="2400" dirty="0" smtClean="0"/>
              <a:t> </a:t>
            </a:r>
            <a:r>
              <a:rPr lang="en-US" sz="2400" dirty="0" err="1" smtClean="0"/>
              <a:t>hafa</a:t>
            </a:r>
            <a:r>
              <a:rPr lang="en-US" sz="2400" dirty="0" smtClean="0"/>
              <a:t> </a:t>
            </a:r>
            <a:r>
              <a:rPr lang="en-US" sz="2400" dirty="0" err="1" smtClean="0"/>
              <a:t>viljað</a:t>
            </a:r>
            <a:r>
              <a:rPr lang="en-US" sz="2400" dirty="0" smtClean="0"/>
              <a:t> </a:t>
            </a:r>
            <a:r>
              <a:rPr lang="en-US" sz="2400" dirty="0" err="1" smtClean="0"/>
              <a:t>fjalla</a:t>
            </a:r>
            <a:r>
              <a:rPr lang="en-US" sz="2400" dirty="0" smtClean="0"/>
              <a:t> um </a:t>
            </a:r>
            <a:r>
              <a:rPr lang="en-US" sz="2400" dirty="0" err="1" smtClean="0"/>
              <a:t>verkefnið</a:t>
            </a:r>
            <a:r>
              <a:rPr lang="en-US" sz="2400" dirty="0" smtClean="0"/>
              <a:t> </a:t>
            </a:r>
            <a:r>
              <a:rPr lang="en-US" sz="2400" dirty="0" err="1" smtClean="0"/>
              <a:t>þegar</a:t>
            </a:r>
            <a:r>
              <a:rPr lang="en-US" sz="2400" dirty="0" smtClean="0"/>
              <a:t> </a:t>
            </a:r>
            <a:r>
              <a:rPr lang="en-US" sz="2400" dirty="0" err="1" smtClean="0"/>
              <a:t>vel</a:t>
            </a:r>
            <a:r>
              <a:rPr lang="en-US" sz="2400" dirty="0" smtClean="0"/>
              <a:t> </a:t>
            </a:r>
            <a:r>
              <a:rPr lang="en-US" sz="2400" dirty="0" err="1" smtClean="0"/>
              <a:t>gekk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GÆS </a:t>
            </a:r>
            <a:r>
              <a:rPr lang="en-US" sz="2400" dirty="0" err="1" smtClean="0"/>
              <a:t>hefur</a:t>
            </a:r>
            <a:r>
              <a:rPr lang="en-US" sz="2400" dirty="0" smtClean="0"/>
              <a:t> </a:t>
            </a:r>
            <a:r>
              <a:rPr lang="en-US" sz="2400" dirty="0" err="1" smtClean="0"/>
              <a:t>fengið</a:t>
            </a:r>
            <a:r>
              <a:rPr lang="en-US" sz="2400" dirty="0" smtClean="0"/>
              <a:t> </a:t>
            </a:r>
            <a:r>
              <a:rPr lang="en-US" sz="2400" dirty="0" err="1" smtClean="0"/>
              <a:t>verðlaun</a:t>
            </a:r>
            <a:r>
              <a:rPr lang="en-US" sz="2400" dirty="0" smtClean="0"/>
              <a:t> </a:t>
            </a:r>
            <a:r>
              <a:rPr lang="en-US" sz="2400" dirty="0" err="1" smtClean="0"/>
              <a:t>fyrir</a:t>
            </a:r>
            <a:r>
              <a:rPr lang="en-US" sz="2400" dirty="0" smtClean="0"/>
              <a:t> </a:t>
            </a:r>
            <a:r>
              <a:rPr lang="en-US" sz="2400" dirty="0" err="1" smtClean="0"/>
              <a:t>sitt</a:t>
            </a:r>
            <a:r>
              <a:rPr lang="en-US" sz="2400" dirty="0" smtClean="0"/>
              <a:t> </a:t>
            </a:r>
            <a:r>
              <a:rPr lang="en-US" sz="2400" dirty="0" err="1" smtClean="0"/>
              <a:t>frumkvöðlastarf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GÆS </a:t>
            </a:r>
            <a:r>
              <a:rPr lang="en-US" sz="2400" dirty="0" err="1" smtClean="0"/>
              <a:t>hefur</a:t>
            </a:r>
            <a:r>
              <a:rPr lang="en-US" sz="2400" dirty="0" smtClean="0"/>
              <a:t> </a:t>
            </a:r>
            <a:r>
              <a:rPr lang="en-US" sz="2400" dirty="0" err="1" smtClean="0"/>
              <a:t>verið</a:t>
            </a:r>
            <a:r>
              <a:rPr lang="en-US" sz="2400" dirty="0" smtClean="0"/>
              <a:t> </a:t>
            </a:r>
            <a:r>
              <a:rPr lang="en-US" sz="2400" dirty="0" err="1" smtClean="0"/>
              <a:t>fengin</a:t>
            </a:r>
            <a:r>
              <a:rPr lang="en-US" sz="2400" dirty="0" smtClean="0"/>
              <a:t>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að</a:t>
            </a:r>
            <a:r>
              <a:rPr lang="en-US" sz="2400" dirty="0" smtClean="0"/>
              <a:t> </a:t>
            </a:r>
            <a:r>
              <a:rPr lang="en-US" sz="2400" dirty="0" err="1" smtClean="0"/>
              <a:t>flytja</a:t>
            </a:r>
            <a:r>
              <a:rPr lang="en-US" sz="2400" dirty="0" smtClean="0"/>
              <a:t> </a:t>
            </a:r>
            <a:r>
              <a:rPr lang="en-US" sz="2400" dirty="0" err="1" smtClean="0"/>
              <a:t>fjölda</a:t>
            </a:r>
            <a:r>
              <a:rPr lang="en-US" sz="2400" dirty="0" smtClean="0"/>
              <a:t> </a:t>
            </a:r>
            <a:r>
              <a:rPr lang="en-US" sz="2400" dirty="0" err="1" smtClean="0"/>
              <a:t>erinda</a:t>
            </a:r>
            <a:r>
              <a:rPr lang="en-US" sz="2400" dirty="0" smtClean="0"/>
              <a:t> um </a:t>
            </a:r>
            <a:r>
              <a:rPr lang="en-US" sz="2400" dirty="0" err="1" smtClean="0"/>
              <a:t>verkefnið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Í </a:t>
            </a:r>
            <a:r>
              <a:rPr lang="en-US" sz="2400" dirty="0" err="1" smtClean="0"/>
              <a:t>þessu</a:t>
            </a:r>
            <a:r>
              <a:rPr lang="en-US" sz="2400" dirty="0" smtClean="0"/>
              <a:t> </a:t>
            </a:r>
            <a:r>
              <a:rPr lang="en-US" sz="2400" dirty="0" err="1" smtClean="0"/>
              <a:t>ljósi</a:t>
            </a:r>
            <a:r>
              <a:rPr lang="en-US" sz="2400" dirty="0" smtClean="0"/>
              <a:t> </a:t>
            </a:r>
            <a:r>
              <a:rPr lang="en-US" sz="2400" dirty="0" err="1" smtClean="0"/>
              <a:t>má</a:t>
            </a:r>
            <a:r>
              <a:rPr lang="en-US" sz="2400" dirty="0" smtClean="0"/>
              <a:t> </a:t>
            </a:r>
            <a:r>
              <a:rPr lang="en-US" sz="2400" dirty="0" err="1" smtClean="0"/>
              <a:t>spyrja</a:t>
            </a:r>
            <a:r>
              <a:rPr lang="en-US" sz="2400" dirty="0" smtClean="0"/>
              <a:t> </a:t>
            </a:r>
            <a:r>
              <a:rPr lang="en-US" sz="2400" dirty="0" err="1" smtClean="0"/>
              <a:t>hvers</a:t>
            </a:r>
            <a:r>
              <a:rPr lang="en-US" sz="2400" dirty="0" smtClean="0"/>
              <a:t> </a:t>
            </a:r>
            <a:r>
              <a:rPr lang="en-US" sz="2400" dirty="0" err="1" smtClean="0"/>
              <a:t>vegna</a:t>
            </a:r>
            <a:r>
              <a:rPr lang="en-US" sz="2400" dirty="0" smtClean="0"/>
              <a:t> </a:t>
            </a:r>
            <a:r>
              <a:rPr lang="en-US" sz="2400" dirty="0" err="1" smtClean="0"/>
              <a:t>að</a:t>
            </a:r>
            <a:r>
              <a:rPr lang="en-US" sz="2400" dirty="0" smtClean="0"/>
              <a:t> </a:t>
            </a:r>
            <a:r>
              <a:rPr lang="en-US" sz="2400" dirty="0" err="1" smtClean="0"/>
              <a:t>Reykjavíkurborg</a:t>
            </a:r>
            <a:r>
              <a:rPr lang="en-US" sz="2400" dirty="0" smtClean="0"/>
              <a:t> </a:t>
            </a:r>
            <a:r>
              <a:rPr lang="en-US" sz="2400" dirty="0" err="1" smtClean="0"/>
              <a:t>hafi</a:t>
            </a:r>
            <a:r>
              <a:rPr lang="en-US" sz="2400" dirty="0" smtClean="0"/>
              <a:t> </a:t>
            </a:r>
            <a:r>
              <a:rPr lang="en-US" sz="2400" dirty="0" err="1" smtClean="0"/>
              <a:t>ekki</a:t>
            </a:r>
            <a:r>
              <a:rPr lang="en-US" sz="2400" dirty="0" smtClean="0"/>
              <a:t> </a:t>
            </a:r>
            <a:r>
              <a:rPr lang="en-US" sz="2400" dirty="0" err="1" smtClean="0"/>
              <a:t>sýnt</a:t>
            </a:r>
            <a:r>
              <a:rPr lang="en-US" sz="2400" dirty="0" smtClean="0"/>
              <a:t> </a:t>
            </a:r>
            <a:r>
              <a:rPr lang="en-US" sz="2400" dirty="0" err="1" smtClean="0"/>
              <a:t>meiri</a:t>
            </a:r>
            <a:r>
              <a:rPr lang="en-US" sz="2400" dirty="0" smtClean="0"/>
              <a:t> </a:t>
            </a:r>
            <a:r>
              <a:rPr lang="en-US" sz="2400" dirty="0" err="1" smtClean="0"/>
              <a:t>vilja</a:t>
            </a:r>
            <a:r>
              <a:rPr lang="en-US" sz="2400" dirty="0" smtClean="0"/>
              <a:t>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þess</a:t>
            </a:r>
            <a:r>
              <a:rPr lang="en-US" sz="2400" dirty="0" smtClean="0"/>
              <a:t> </a:t>
            </a:r>
            <a:r>
              <a:rPr lang="en-US" sz="2400" dirty="0" err="1" smtClean="0"/>
              <a:t>að</a:t>
            </a:r>
            <a:r>
              <a:rPr lang="en-US" sz="2400" dirty="0" smtClean="0"/>
              <a:t> </a:t>
            </a:r>
            <a:r>
              <a:rPr lang="en-US" sz="2400" dirty="0" err="1" smtClean="0"/>
              <a:t>styðja</a:t>
            </a:r>
            <a:r>
              <a:rPr lang="en-US" sz="2400" dirty="0" smtClean="0"/>
              <a:t> </a:t>
            </a:r>
            <a:r>
              <a:rPr lang="en-US" sz="2400" dirty="0" err="1" smtClean="0"/>
              <a:t>áfram</a:t>
            </a:r>
            <a:r>
              <a:rPr lang="en-US" sz="2400" dirty="0" smtClean="0"/>
              <a:t> </a:t>
            </a:r>
            <a:r>
              <a:rPr lang="en-US" sz="2400" dirty="0" err="1" smtClean="0"/>
              <a:t>við</a:t>
            </a:r>
            <a:r>
              <a:rPr lang="en-US" sz="2400" dirty="0" smtClean="0"/>
              <a:t> </a:t>
            </a:r>
            <a:r>
              <a:rPr lang="en-US" sz="2400" dirty="0" err="1" smtClean="0"/>
              <a:t>verkefnið</a:t>
            </a:r>
            <a:r>
              <a:rPr lang="en-US" sz="2400" smtClean="0"/>
              <a:t>.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Hvetjum</a:t>
            </a:r>
            <a:r>
              <a:rPr lang="en-US" sz="2400" dirty="0" smtClean="0"/>
              <a:t> </a:t>
            </a:r>
            <a:r>
              <a:rPr lang="en-US" sz="2400" dirty="0" err="1" smtClean="0"/>
              <a:t>yfirvöld</a:t>
            </a:r>
            <a:r>
              <a:rPr lang="en-US" sz="2400" dirty="0" smtClean="0"/>
              <a:t>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að</a:t>
            </a:r>
            <a:r>
              <a:rPr lang="en-US" sz="2400" dirty="0" smtClean="0"/>
              <a:t> ,,</a:t>
            </a:r>
            <a:r>
              <a:rPr lang="en-US" sz="2400" dirty="0" err="1" smtClean="0"/>
              <a:t>grípa</a:t>
            </a:r>
            <a:r>
              <a:rPr lang="en-US" sz="2400" dirty="0" smtClean="0"/>
              <a:t> </a:t>
            </a:r>
            <a:r>
              <a:rPr lang="en-US" sz="2400" dirty="0" err="1" smtClean="0"/>
              <a:t>gæsina</a:t>
            </a:r>
            <a:r>
              <a:rPr lang="en-US" sz="2400" dirty="0" smtClean="0"/>
              <a:t> </a:t>
            </a:r>
            <a:r>
              <a:rPr lang="en-US" sz="2400" dirty="0" err="1" smtClean="0"/>
              <a:t>á</a:t>
            </a:r>
            <a:r>
              <a:rPr lang="en-US" sz="2400" dirty="0" smtClean="0"/>
              <a:t> </a:t>
            </a:r>
            <a:r>
              <a:rPr lang="en-US" sz="2400" dirty="0" err="1" smtClean="0"/>
              <a:t>meðan</a:t>
            </a:r>
            <a:r>
              <a:rPr lang="en-US" sz="2400" dirty="0" smtClean="0"/>
              <a:t> </a:t>
            </a:r>
            <a:r>
              <a:rPr lang="en-US" sz="2400" dirty="0" err="1" smtClean="0"/>
              <a:t>að</a:t>
            </a:r>
            <a:r>
              <a:rPr lang="en-US" sz="2400" dirty="0" smtClean="0"/>
              <a:t> </a:t>
            </a:r>
            <a:r>
              <a:rPr lang="en-US" sz="2400" dirty="0" err="1" smtClean="0"/>
              <a:t>hún</a:t>
            </a:r>
            <a:r>
              <a:rPr lang="en-US" sz="2400" dirty="0" smtClean="0"/>
              <a:t> </a:t>
            </a:r>
            <a:r>
              <a:rPr lang="en-US" sz="2400" dirty="0" err="1" smtClean="0"/>
              <a:t>gefst</a:t>
            </a:r>
            <a:r>
              <a:rPr lang="en-US" sz="2400" dirty="0" smtClean="0"/>
              <a:t>”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styðja</a:t>
            </a:r>
            <a:r>
              <a:rPr lang="en-US" sz="2400" dirty="0" smtClean="0"/>
              <a:t> </a:t>
            </a:r>
            <a:r>
              <a:rPr lang="en-US" sz="2400" dirty="0" err="1" smtClean="0"/>
              <a:t>við</a:t>
            </a:r>
            <a:r>
              <a:rPr lang="en-US" sz="2400" dirty="0" smtClean="0"/>
              <a:t> </a:t>
            </a:r>
            <a:r>
              <a:rPr lang="en-US" sz="2400" dirty="0" err="1" smtClean="0"/>
              <a:t>verkefnið</a:t>
            </a:r>
            <a:r>
              <a:rPr lang="en-US" sz="2400" dirty="0" smtClean="0"/>
              <a:t> </a:t>
            </a:r>
            <a:r>
              <a:rPr lang="en-US" sz="2400" dirty="0" err="1" smtClean="0"/>
              <a:t>svo</a:t>
            </a:r>
            <a:r>
              <a:rPr lang="en-US" sz="2400" dirty="0" smtClean="0"/>
              <a:t> </a:t>
            </a:r>
            <a:r>
              <a:rPr lang="en-US" sz="2400" dirty="0" err="1" smtClean="0"/>
              <a:t>það</a:t>
            </a:r>
            <a:r>
              <a:rPr lang="en-US" sz="2400" dirty="0" smtClean="0"/>
              <a:t> </a:t>
            </a:r>
            <a:r>
              <a:rPr lang="en-US" sz="2400" dirty="0" err="1" smtClean="0"/>
              <a:t>geti</a:t>
            </a:r>
            <a:r>
              <a:rPr lang="en-US" sz="2400" dirty="0" smtClean="0"/>
              <a:t> </a:t>
            </a:r>
            <a:r>
              <a:rPr lang="en-US" sz="2400" dirty="0" err="1" smtClean="0"/>
              <a:t>haldið</a:t>
            </a:r>
            <a:r>
              <a:rPr lang="en-US" sz="2400" dirty="0" smtClean="0"/>
              <a:t> </a:t>
            </a:r>
            <a:r>
              <a:rPr lang="en-US" sz="2400" dirty="0" err="1" smtClean="0"/>
              <a:t>áfram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2681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r>
              <a:rPr lang="en-US" sz="2800" dirty="0" err="1" smtClean="0"/>
              <a:t>Takk</a:t>
            </a:r>
            <a:r>
              <a:rPr lang="en-US" sz="2800" dirty="0" smtClean="0"/>
              <a:t> </a:t>
            </a:r>
            <a:r>
              <a:rPr lang="en-US" sz="2800" dirty="0" err="1" smtClean="0"/>
              <a:t>fyrir</a:t>
            </a:r>
            <a:r>
              <a:rPr lang="en-US" sz="2800" dirty="0" smtClean="0"/>
              <a:t> </a:t>
            </a:r>
            <a:r>
              <a:rPr lang="en-US" sz="2800" dirty="0" err="1" smtClean="0"/>
              <a:t>okkur</a:t>
            </a:r>
            <a:endParaRPr lang="en-US" sz="2800" dirty="0" smtClean="0"/>
          </a:p>
        </p:txBody>
      </p:sp>
      <p:pic>
        <p:nvPicPr>
          <p:cNvPr id="4" name="Picture 3" descr="fánar2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49" b="21434"/>
          <a:stretch/>
        </p:blipFill>
        <p:spPr>
          <a:xfrm>
            <a:off x="539552" y="548680"/>
            <a:ext cx="7920880" cy="155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926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4520</TotalTime>
  <Words>726</Words>
  <Application>Microsoft Office PowerPoint</Application>
  <PresentationFormat>On-screen Show (4:3)</PresentationFormat>
  <Paragraphs>93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1_Office Theme</vt:lpstr>
      <vt:lpstr>Integral</vt:lpstr>
      <vt:lpstr>               GÆS( Get- ætla- skal)          Góð GÆS gulli betri </vt:lpstr>
      <vt:lpstr>Gísla-gott</vt:lpstr>
      <vt:lpstr>Maríu-spari</vt:lpstr>
      <vt:lpstr>Steinunnar-yndi</vt:lpstr>
      <vt:lpstr>Láru- yndi</vt:lpstr>
      <vt:lpstr>Unnar-Ilmur</vt:lpstr>
      <vt:lpstr>Góð gæs gulli betri </vt:lpstr>
      <vt:lpstr>PowerPoint Presentation</vt:lpstr>
    </vt:vector>
  </TitlesOfParts>
  <Company>Espur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Jón Örn Guðbjartsson</dc:creator>
  <cp:lastModifiedBy>Notandi</cp:lastModifiedBy>
  <cp:revision>221</cp:revision>
  <cp:lastPrinted>2014-02-25T15:29:27Z</cp:lastPrinted>
  <dcterms:created xsi:type="dcterms:W3CDTF">2009-05-18T15:52:34Z</dcterms:created>
  <dcterms:modified xsi:type="dcterms:W3CDTF">2014-02-26T15:56:21Z</dcterms:modified>
</cp:coreProperties>
</file>