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89" r:id="rId3"/>
    <p:sldId id="292" r:id="rId4"/>
    <p:sldId id="300" r:id="rId5"/>
    <p:sldId id="299" r:id="rId6"/>
    <p:sldId id="301" r:id="rId7"/>
  </p:sldIdLst>
  <p:sldSz cx="12192000" cy="6858000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B6F1"/>
    <a:srgbClr val="2CAFE7"/>
    <a:srgbClr val="60C0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BC2FF7-F988-45F3-B35A-21D95DE46CB3}" v="3" dt="2025-01-13T15:29:47.7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75061" autoAdjust="0"/>
  </p:normalViewPr>
  <p:slideViewPr>
    <p:cSldViewPr snapToGrid="0">
      <p:cViewPr varScale="1">
        <p:scale>
          <a:sx n="83" d="100"/>
          <a:sy n="83" d="100"/>
        </p:scale>
        <p:origin x="1650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urla Halldórsson" userId="c5accc71-80ad-4e95-a65c-871bd5bda5cf" providerId="ADAL" clId="{66BC2FF7-F988-45F3-B35A-21D95DE46CB3}"/>
    <pc:docChg chg="undo custSel delSld modSld">
      <pc:chgData name="Sturla Halldórsson" userId="c5accc71-80ad-4e95-a65c-871bd5bda5cf" providerId="ADAL" clId="{66BC2FF7-F988-45F3-B35A-21D95DE46CB3}" dt="2025-01-20T15:32:31.508" v="2727" actId="20577"/>
      <pc:docMkLst>
        <pc:docMk/>
      </pc:docMkLst>
      <pc:sldChg chg="addSp modSp mod">
        <pc:chgData name="Sturla Halldórsson" userId="c5accc71-80ad-4e95-a65c-871bd5bda5cf" providerId="ADAL" clId="{66BC2FF7-F988-45F3-B35A-21D95DE46CB3}" dt="2025-01-13T15:19:00.544" v="1916" actId="1076"/>
        <pc:sldMkLst>
          <pc:docMk/>
          <pc:sldMk cId="1610922916" sldId="256"/>
        </pc:sldMkLst>
        <pc:spChg chg="add mod">
          <ac:chgData name="Sturla Halldórsson" userId="c5accc71-80ad-4e95-a65c-871bd5bda5cf" providerId="ADAL" clId="{66BC2FF7-F988-45F3-B35A-21D95DE46CB3}" dt="2025-01-13T15:19:00.544" v="1916" actId="1076"/>
          <ac:spMkLst>
            <pc:docMk/>
            <pc:sldMk cId="1610922916" sldId="256"/>
            <ac:spMk id="2" creationId="{1F47E870-42DA-4FCC-5AA6-5DA68A7F3402}"/>
          </ac:spMkLst>
        </pc:spChg>
      </pc:sldChg>
      <pc:sldChg chg="addSp delSp modSp mod">
        <pc:chgData name="Sturla Halldórsson" userId="c5accc71-80ad-4e95-a65c-871bd5bda5cf" providerId="ADAL" clId="{66BC2FF7-F988-45F3-B35A-21D95DE46CB3}" dt="2025-01-13T15:29:50.954" v="2169" actId="1076"/>
        <pc:sldMkLst>
          <pc:docMk/>
          <pc:sldMk cId="1686089465" sldId="289"/>
        </pc:sldMkLst>
        <pc:spChg chg="mod">
          <ac:chgData name="Sturla Halldórsson" userId="c5accc71-80ad-4e95-a65c-871bd5bda5cf" providerId="ADAL" clId="{66BC2FF7-F988-45F3-B35A-21D95DE46CB3}" dt="2025-01-13T15:29:45.635" v="2167" actId="27636"/>
          <ac:spMkLst>
            <pc:docMk/>
            <pc:sldMk cId="1686089465" sldId="289"/>
            <ac:spMk id="3" creationId="{82E65210-A68C-4DC2-8D19-DAB7E444DE9A}"/>
          </ac:spMkLst>
        </pc:spChg>
        <pc:spChg chg="mod">
          <ac:chgData name="Sturla Halldórsson" userId="c5accc71-80ad-4e95-a65c-871bd5bda5cf" providerId="ADAL" clId="{66BC2FF7-F988-45F3-B35A-21D95DE46CB3}" dt="2025-01-13T15:09:39.104" v="1668" actId="255"/>
          <ac:spMkLst>
            <pc:docMk/>
            <pc:sldMk cId="1686089465" sldId="289"/>
            <ac:spMk id="4" creationId="{55BEB3F3-591B-8A93-46B8-29C2E6FFF61A}"/>
          </ac:spMkLst>
        </pc:spChg>
        <pc:picChg chg="add mod">
          <ac:chgData name="Sturla Halldórsson" userId="c5accc71-80ad-4e95-a65c-871bd5bda5cf" providerId="ADAL" clId="{66BC2FF7-F988-45F3-B35A-21D95DE46CB3}" dt="2025-01-13T15:29:50.954" v="2169" actId="1076"/>
          <ac:picMkLst>
            <pc:docMk/>
            <pc:sldMk cId="1686089465" sldId="289"/>
            <ac:picMk id="2" creationId="{A7904BD7-3A3A-495B-4B4B-FCF6BBD537AB}"/>
          </ac:picMkLst>
        </pc:picChg>
      </pc:sldChg>
      <pc:sldChg chg="addSp delSp modSp mod">
        <pc:chgData name="Sturla Halldórsson" userId="c5accc71-80ad-4e95-a65c-871bd5bda5cf" providerId="ADAL" clId="{66BC2FF7-F988-45F3-B35A-21D95DE46CB3}" dt="2025-01-20T15:32:31.508" v="2727" actId="20577"/>
        <pc:sldMkLst>
          <pc:docMk/>
          <pc:sldMk cId="2247468973" sldId="292"/>
        </pc:sldMkLst>
        <pc:spChg chg="mod">
          <ac:chgData name="Sturla Halldórsson" userId="c5accc71-80ad-4e95-a65c-871bd5bda5cf" providerId="ADAL" clId="{66BC2FF7-F988-45F3-B35A-21D95DE46CB3}" dt="2025-01-13T15:19:50.960" v="1932" actId="20577"/>
          <ac:spMkLst>
            <pc:docMk/>
            <pc:sldMk cId="2247468973" sldId="292"/>
            <ac:spMk id="2" creationId="{29B1A1A2-D344-7B75-2923-06590359A928}"/>
          </ac:spMkLst>
        </pc:spChg>
        <pc:spChg chg="mod">
          <ac:chgData name="Sturla Halldórsson" userId="c5accc71-80ad-4e95-a65c-871bd5bda5cf" providerId="ADAL" clId="{66BC2FF7-F988-45F3-B35A-21D95DE46CB3}" dt="2025-01-20T15:32:31.508" v="2727" actId="20577"/>
          <ac:spMkLst>
            <pc:docMk/>
            <pc:sldMk cId="2247468973" sldId="292"/>
            <ac:spMk id="3" creationId="{2B6FBF72-A6E4-3281-28AC-AB104071601B}"/>
          </ac:spMkLst>
        </pc:spChg>
      </pc:sldChg>
      <pc:sldChg chg="del">
        <pc:chgData name="Sturla Halldórsson" userId="c5accc71-80ad-4e95-a65c-871bd5bda5cf" providerId="ADAL" clId="{66BC2FF7-F988-45F3-B35A-21D95DE46CB3}" dt="2025-01-13T15:06:57.693" v="1514" actId="2696"/>
        <pc:sldMkLst>
          <pc:docMk/>
          <pc:sldMk cId="421453190" sldId="298"/>
        </pc:sldMkLst>
      </pc:sldChg>
      <pc:sldChg chg="delSp modSp mod">
        <pc:chgData name="Sturla Halldórsson" userId="c5accc71-80ad-4e95-a65c-871bd5bda5cf" providerId="ADAL" clId="{66BC2FF7-F988-45F3-B35A-21D95DE46CB3}" dt="2025-01-13T15:38:04.908" v="2479" actId="20577"/>
        <pc:sldMkLst>
          <pc:docMk/>
          <pc:sldMk cId="737917677" sldId="299"/>
        </pc:sldMkLst>
        <pc:spChg chg="mod">
          <ac:chgData name="Sturla Halldórsson" userId="c5accc71-80ad-4e95-a65c-871bd5bda5cf" providerId="ADAL" clId="{66BC2FF7-F988-45F3-B35A-21D95DE46CB3}" dt="2025-01-13T15:38:04.908" v="2479" actId="20577"/>
          <ac:spMkLst>
            <pc:docMk/>
            <pc:sldMk cId="737917677" sldId="299"/>
            <ac:spMk id="3" creationId="{82E65210-A68C-4DC2-8D19-DAB7E444DE9A}"/>
          </ac:spMkLst>
        </pc:spChg>
        <pc:spChg chg="mod">
          <ac:chgData name="Sturla Halldórsson" userId="c5accc71-80ad-4e95-a65c-871bd5bda5cf" providerId="ADAL" clId="{66BC2FF7-F988-45F3-B35A-21D95DE46CB3}" dt="2025-01-13T15:09:45.308" v="1670" actId="20577"/>
          <ac:spMkLst>
            <pc:docMk/>
            <pc:sldMk cId="737917677" sldId="299"/>
            <ac:spMk id="5" creationId="{6F853469-8CB8-AB27-7F0D-7704D2367819}"/>
          </ac:spMkLst>
        </pc:spChg>
      </pc:sldChg>
      <pc:sldChg chg="addSp delSp modSp mod">
        <pc:chgData name="Sturla Halldórsson" userId="c5accc71-80ad-4e95-a65c-871bd5bda5cf" providerId="ADAL" clId="{66BC2FF7-F988-45F3-B35A-21D95DE46CB3}" dt="2025-01-13T15:28:59.485" v="2159" actId="1076"/>
        <pc:sldMkLst>
          <pc:docMk/>
          <pc:sldMk cId="4025016281" sldId="300"/>
        </pc:sldMkLst>
        <pc:spChg chg="mod">
          <ac:chgData name="Sturla Halldórsson" userId="c5accc71-80ad-4e95-a65c-871bd5bda5cf" providerId="ADAL" clId="{66BC2FF7-F988-45F3-B35A-21D95DE46CB3}" dt="2025-01-13T15:28:59.485" v="2159" actId="1076"/>
          <ac:spMkLst>
            <pc:docMk/>
            <pc:sldMk cId="4025016281" sldId="300"/>
            <ac:spMk id="3" creationId="{82E65210-A68C-4DC2-8D19-DAB7E444DE9A}"/>
          </ac:spMkLst>
        </pc:spChg>
        <pc:spChg chg="mod">
          <ac:chgData name="Sturla Halldórsson" userId="c5accc71-80ad-4e95-a65c-871bd5bda5cf" providerId="ADAL" clId="{66BC2FF7-F988-45F3-B35A-21D95DE46CB3}" dt="2025-01-13T15:08:23.445" v="1574" actId="20577"/>
          <ac:spMkLst>
            <pc:docMk/>
            <pc:sldMk cId="4025016281" sldId="300"/>
            <ac:spMk id="4" creationId="{5DDABDE3-9BAA-9F6D-2AA0-4E42AA1E06D7}"/>
          </ac:spMkLst>
        </pc:spChg>
        <pc:picChg chg="add mod">
          <ac:chgData name="Sturla Halldórsson" userId="c5accc71-80ad-4e95-a65c-871bd5bda5cf" providerId="ADAL" clId="{66BC2FF7-F988-45F3-B35A-21D95DE46CB3}" dt="2025-01-13T15:28:33.406" v="2153" actId="1076"/>
          <ac:picMkLst>
            <pc:docMk/>
            <pc:sldMk cId="4025016281" sldId="300"/>
            <ac:picMk id="6" creationId="{4A0138D9-C827-A99A-5779-5A66F3136005}"/>
          </ac:picMkLst>
        </pc:picChg>
      </pc:sldChg>
      <pc:sldChg chg="addSp modSp mod">
        <pc:chgData name="Sturla Halldórsson" userId="c5accc71-80ad-4e95-a65c-871bd5bda5cf" providerId="ADAL" clId="{66BC2FF7-F988-45F3-B35A-21D95DE46CB3}" dt="2025-01-13T15:39:09.784" v="2481" actId="1076"/>
        <pc:sldMkLst>
          <pc:docMk/>
          <pc:sldMk cId="2725146871" sldId="301"/>
        </pc:sldMkLst>
        <pc:spChg chg="mod">
          <ac:chgData name="Sturla Halldórsson" userId="c5accc71-80ad-4e95-a65c-871bd5bda5cf" providerId="ADAL" clId="{66BC2FF7-F988-45F3-B35A-21D95DE46CB3}" dt="2025-01-13T15:23:21.461" v="1952" actId="20577"/>
          <ac:spMkLst>
            <pc:docMk/>
            <pc:sldMk cId="2725146871" sldId="301"/>
            <ac:spMk id="2" creationId="{886BCBBD-2F61-8CF1-9A7F-A0BE2398E94C}"/>
          </ac:spMkLst>
        </pc:spChg>
        <pc:spChg chg="mod">
          <ac:chgData name="Sturla Halldórsson" userId="c5accc71-80ad-4e95-a65c-871bd5bda5cf" providerId="ADAL" clId="{66BC2FF7-F988-45F3-B35A-21D95DE46CB3}" dt="2025-01-13T15:33:14.322" v="2317" actId="20577"/>
          <ac:spMkLst>
            <pc:docMk/>
            <pc:sldMk cId="2725146871" sldId="301"/>
            <ac:spMk id="3" creationId="{F8FBA99E-BD2A-4BF5-E980-FA35C2908871}"/>
          </ac:spMkLst>
        </pc:spChg>
        <pc:picChg chg="add mod">
          <ac:chgData name="Sturla Halldórsson" userId="c5accc71-80ad-4e95-a65c-871bd5bda5cf" providerId="ADAL" clId="{66BC2FF7-F988-45F3-B35A-21D95DE46CB3}" dt="2025-01-13T15:39:09.784" v="2481" actId="1076"/>
          <ac:picMkLst>
            <pc:docMk/>
            <pc:sldMk cId="2725146871" sldId="301"/>
            <ac:picMk id="6" creationId="{BF33E94A-24FD-13F7-E081-CA9C45C3BC5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AF3C84-69D9-4859-9D6B-56369AF1EAB2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FD71EF-938D-46DF-8631-B9AFFEF919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795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FD71EF-938D-46DF-8631-B9AFFEF919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974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FD71EF-938D-46DF-8631-B9AFFEF919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1847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FD71EF-938D-46DF-8631-B9AFFEF919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415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FD71EF-938D-46DF-8631-B9AFFEF919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3135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yggnumyndastaðgengill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innispunktastaðgengil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kyggnunúmersstaðgengill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FD71EF-938D-46DF-8631-B9AFFEF9190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241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F402E13F-8043-496D-8CF0-3D61747159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0"/>
            <a:ext cx="12192000" cy="685714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34197CC-155A-4105-ADFF-63B9327B38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2" y="1122365"/>
            <a:ext cx="9144001" cy="2387600"/>
          </a:xfrm>
        </p:spPr>
        <p:txBody>
          <a:bodyPr anchor="b"/>
          <a:lstStyle>
            <a:lvl1pPr algn="ctr">
              <a:defRPr sz="4800">
                <a:solidFill>
                  <a:schemeClr val="bg1"/>
                </a:solidFill>
                <a:latin typeface="Suisse Int'l" panose="020B0504000000000000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2C7D35-3771-4618-A4EE-56C9611C42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2" y="3602038"/>
            <a:ext cx="9144001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Suisse Int'l" panose="020B0504000000000000" pitchFamily="34" charset="0"/>
              </a:defRPr>
            </a:lvl1pPr>
            <a:lvl2pPr marL="457206" indent="0" algn="ctr">
              <a:buNone/>
              <a:defRPr sz="1999"/>
            </a:lvl2pPr>
            <a:lvl3pPr marL="914412" indent="0" algn="ctr">
              <a:buNone/>
              <a:defRPr sz="1800"/>
            </a:lvl3pPr>
            <a:lvl4pPr marL="1371619" indent="0" algn="ctr">
              <a:buNone/>
              <a:defRPr sz="1600"/>
            </a:lvl4pPr>
            <a:lvl5pPr marL="1828825" indent="0" algn="ctr">
              <a:buNone/>
              <a:defRPr sz="1600"/>
            </a:lvl5pPr>
            <a:lvl6pPr marL="2286031" indent="0" algn="ctr">
              <a:buNone/>
              <a:defRPr sz="1600"/>
            </a:lvl6pPr>
            <a:lvl7pPr marL="2743237" indent="0" algn="ctr">
              <a:buNone/>
              <a:defRPr sz="1600"/>
            </a:lvl7pPr>
            <a:lvl8pPr marL="3200445" indent="0" algn="ctr">
              <a:buNone/>
              <a:defRPr sz="1600"/>
            </a:lvl8pPr>
            <a:lvl9pPr marL="365765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410122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E5954-E687-4F8C-A728-E485A7448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  <a:latin typeface="Suisse Int'l Medium" panose="020B0604000000000000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6757EB-0E09-4190-8904-9E5B03B37F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buFontTx/>
              <a:buBlip>
                <a:blip r:embed="rId2"/>
              </a:buBlip>
              <a:defRPr>
                <a:latin typeface="Suisse Int'l" panose="020B0504000000000000" pitchFamily="34" charset="0"/>
              </a:defRPr>
            </a:lvl1pPr>
            <a:lvl2pPr>
              <a:buFontTx/>
              <a:buBlip>
                <a:blip r:embed="rId2"/>
              </a:buBlip>
              <a:defRPr>
                <a:latin typeface="Suisse Int'l" panose="020B0504000000000000" pitchFamily="34" charset="0"/>
              </a:defRPr>
            </a:lvl2pPr>
            <a:lvl3pPr>
              <a:buFontTx/>
              <a:buBlip>
                <a:blip r:embed="rId2"/>
              </a:buBlip>
              <a:defRPr>
                <a:latin typeface="Suisse Int'l" panose="020B0504000000000000" pitchFamily="34" charset="0"/>
              </a:defRPr>
            </a:lvl3pPr>
            <a:lvl4pPr>
              <a:buFontTx/>
              <a:buBlip>
                <a:blip r:embed="rId2"/>
              </a:buBlip>
              <a:defRPr>
                <a:latin typeface="Suisse Int'l" panose="020B0504000000000000" pitchFamily="34" charset="0"/>
              </a:defRPr>
            </a:lvl4pPr>
            <a:lvl5pPr>
              <a:buFontTx/>
              <a:buBlip>
                <a:blip r:embed="rId2"/>
              </a:buBlip>
              <a:defRPr>
                <a:latin typeface="Suisse Int'l" panose="020B0504000000000000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1018CC-0079-4A36-B5DC-6E2D477AD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45672-7F93-42C0-8C07-4CF89ECE4943}" type="datetimeFigureOut">
              <a:rPr lang="is-IS" smtClean="0"/>
              <a:t>20.1.2025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CA4212-8295-44B4-80CF-88D0405E1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2FE450-6911-4C2A-8D84-22198DBBA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AE218-10E8-4F47-8AAB-434184A13D06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332659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828FBB-E4FC-4479-A19D-4597E47BFC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solidFill>
                  <a:srgbClr val="00B0F0"/>
                </a:solidFill>
                <a:latin typeface="Suisse Int'l Medium" panose="020B0604000000000000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EB860B-8E4E-414F-AAB8-5326897245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>
            <a:lvl1pPr>
              <a:buFontTx/>
              <a:buBlip>
                <a:blip r:embed="rId2"/>
              </a:buBlip>
              <a:defRPr/>
            </a:lvl1pPr>
            <a:lvl2pPr>
              <a:buFontTx/>
              <a:buBlip>
                <a:blip r:embed="rId2"/>
              </a:buBlip>
              <a:defRPr/>
            </a:lvl2pPr>
            <a:lvl3pPr>
              <a:buFontTx/>
              <a:buBlip>
                <a:blip r:embed="rId2"/>
              </a:buBlip>
              <a:defRPr/>
            </a:lvl3pPr>
            <a:lvl4pPr>
              <a:buFontTx/>
              <a:buBlip>
                <a:blip r:embed="rId2"/>
              </a:buBlip>
              <a:defRPr/>
            </a:lvl4pPr>
            <a:lvl5pPr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87AFD6-E5A8-43F9-A550-7E2177B37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45672-7F93-42C0-8C07-4CF89ECE4943}" type="datetimeFigureOut">
              <a:rPr lang="is-IS" smtClean="0"/>
              <a:t>20.1.2025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291E29-1BDF-461E-854B-338F662B5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81E555-B9AF-47AC-9420-2A17D0C2E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AE218-10E8-4F47-8AAB-434184A13D06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161747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014A8-B205-4792-B758-9AC16AA53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  <a:latin typeface="Suisse Int'l Medium" panose="020B0604000000000000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283E6-5587-4D6B-A29D-881768426D56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buFontTx/>
              <a:buBlip>
                <a:blip r:embed="rId2"/>
              </a:buBlip>
              <a:defRPr>
                <a:latin typeface="Suisse Int'l" panose="020B0504000000000000" pitchFamily="34" charset="0"/>
              </a:defRPr>
            </a:lvl1pPr>
            <a:lvl2pPr>
              <a:buFontTx/>
              <a:buBlip>
                <a:blip r:embed="rId2"/>
              </a:buBlip>
              <a:defRPr>
                <a:latin typeface="Suisse Int'l" panose="020B0504000000000000" pitchFamily="34" charset="0"/>
              </a:defRPr>
            </a:lvl2pPr>
            <a:lvl3pPr>
              <a:buFontTx/>
              <a:buBlip>
                <a:blip r:embed="rId2"/>
              </a:buBlip>
              <a:defRPr>
                <a:latin typeface="Suisse Int'l" panose="020B0504000000000000" pitchFamily="34" charset="0"/>
              </a:defRPr>
            </a:lvl3pPr>
            <a:lvl4pPr>
              <a:buFontTx/>
              <a:buBlip>
                <a:blip r:embed="rId2"/>
              </a:buBlip>
              <a:defRPr>
                <a:latin typeface="Suisse Int'l" panose="020B0504000000000000" pitchFamily="34" charset="0"/>
              </a:defRPr>
            </a:lvl4pPr>
            <a:lvl5pPr>
              <a:buFontTx/>
              <a:buBlip>
                <a:blip r:embed="rId2"/>
              </a:buBlip>
              <a:defRPr>
                <a:latin typeface="Suisse Int'l" panose="020B0504000000000000" pitchFamily="34" charset="0"/>
              </a:defRPr>
            </a:lvl5pPr>
          </a:lstStyle>
          <a:p>
            <a:pPr lvl="0"/>
            <a:r>
              <a:rPr lang="en-US"/>
              <a:t> Click to edit Master text styles</a:t>
            </a:r>
          </a:p>
          <a:p>
            <a:pPr lvl="1"/>
            <a:r>
              <a:rPr lang="en-US"/>
              <a:t> Second level</a:t>
            </a:r>
          </a:p>
          <a:p>
            <a:pPr lvl="2"/>
            <a:r>
              <a:rPr lang="en-US"/>
              <a:t> 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A0BF50-9DD7-40A2-8F1A-E3406D3D0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uisse Int'l" panose="020B0504000000000000" pitchFamily="34" charset="0"/>
              </a:defRPr>
            </a:lvl1pPr>
          </a:lstStyle>
          <a:p>
            <a:fld id="{32145672-7F93-42C0-8C07-4CF89ECE4943}" type="datetimeFigureOut">
              <a:rPr lang="is-IS" smtClean="0"/>
              <a:pPr/>
              <a:t>20.1.2025</a:t>
            </a:fld>
            <a:endParaRPr lang="is-IS">
              <a:latin typeface="Suisse Int'l" panose="020B0504000000000000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2BBEE2-3D38-4661-8783-367456CEE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uisse Int'l" panose="020B0504000000000000" pitchFamily="34" charset="0"/>
              </a:defRPr>
            </a:lvl1pPr>
          </a:lstStyle>
          <a:p>
            <a:endParaRPr lang="is-IS">
              <a:latin typeface="Suisse Int'l" panose="020B0504000000000000" pitchFamily="34" charset="0"/>
            </a:endParaRP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0DE5047B-A402-4D11-B2E4-33A8BAD0790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6147726"/>
            <a:ext cx="1779690" cy="573751"/>
          </a:xfrm>
          <a:prstGeom prst="rect">
            <a:avLst/>
          </a:prstGeom>
        </p:spPr>
      </p:pic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F6E2F780-42F4-4F71-BC8D-B46820970BE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38" y="5805929"/>
            <a:ext cx="1087124" cy="1011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397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197CC-155A-4105-ADFF-63B9327B38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2" y="1122365"/>
            <a:ext cx="9144001" cy="2387600"/>
          </a:xfrm>
        </p:spPr>
        <p:txBody>
          <a:bodyPr anchor="b"/>
          <a:lstStyle>
            <a:lvl1pPr algn="ctr">
              <a:defRPr sz="4800">
                <a:solidFill>
                  <a:srgbClr val="00B0F0"/>
                </a:solidFill>
                <a:latin typeface="Suisse Int'l Medium" panose="020B0604000000000000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2C7D35-3771-4618-A4EE-56C9611C42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2" y="3602038"/>
            <a:ext cx="9144001" cy="1655762"/>
          </a:xfrm>
        </p:spPr>
        <p:txBody>
          <a:bodyPr/>
          <a:lstStyle>
            <a:lvl1pPr marL="0" indent="0" algn="ctr">
              <a:buNone/>
              <a:defRPr sz="2400">
                <a:latin typeface="Suisse Int'l" panose="020B0504000000000000" pitchFamily="34" charset="0"/>
              </a:defRPr>
            </a:lvl1pPr>
            <a:lvl2pPr marL="457206" indent="0" algn="ctr">
              <a:buNone/>
              <a:defRPr sz="1999"/>
            </a:lvl2pPr>
            <a:lvl3pPr marL="914412" indent="0" algn="ctr">
              <a:buNone/>
              <a:defRPr sz="1800"/>
            </a:lvl3pPr>
            <a:lvl4pPr marL="1371619" indent="0" algn="ctr">
              <a:buNone/>
              <a:defRPr sz="1600"/>
            </a:lvl4pPr>
            <a:lvl5pPr marL="1828825" indent="0" algn="ctr">
              <a:buNone/>
              <a:defRPr sz="1600"/>
            </a:lvl5pPr>
            <a:lvl6pPr marL="2286031" indent="0" algn="ctr">
              <a:buNone/>
              <a:defRPr sz="1600"/>
            </a:lvl6pPr>
            <a:lvl7pPr marL="2743237" indent="0" algn="ctr">
              <a:buNone/>
              <a:defRPr sz="1600"/>
            </a:lvl7pPr>
            <a:lvl8pPr marL="3200445" indent="0" algn="ctr">
              <a:buNone/>
              <a:defRPr sz="1600"/>
            </a:lvl8pPr>
            <a:lvl9pPr marL="365765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653A4B-0662-4F6D-980F-A4AEDB2A5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uisse Int'l" panose="020B0504000000000000" pitchFamily="34" charset="0"/>
              </a:defRPr>
            </a:lvl1pPr>
          </a:lstStyle>
          <a:p>
            <a:fld id="{32145672-7F93-42C0-8C07-4CF89ECE4943}" type="datetimeFigureOut">
              <a:rPr lang="is-IS" smtClean="0"/>
              <a:pPr/>
              <a:t>20.1.2025</a:t>
            </a:fld>
            <a:endParaRPr lang="is-IS">
              <a:latin typeface="Suisse Int'l" panose="020B0504000000000000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8944B3-2CD0-4F99-B12D-7FC50593A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uisse Int'l" panose="020B0504000000000000" pitchFamily="34" charset="0"/>
              </a:defRPr>
            </a:lvl1pPr>
          </a:lstStyle>
          <a:p>
            <a:endParaRPr lang="is-IS">
              <a:latin typeface="Suisse Int'l" panose="020B0504000000000000" pitchFamily="34" charset="0"/>
            </a:endParaRP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DAA50A26-E5A1-4EA3-93D1-F02D10E83F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6147726"/>
            <a:ext cx="1779690" cy="573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906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3946A-E4DE-42DD-9AA4-5BDFCEBC8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  <a:latin typeface="Suisse Int'l Medium" panose="020B0604000000000000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E65D55-A80A-446D-BA4E-8052DC3B53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2" y="1825625"/>
            <a:ext cx="5181600" cy="4351338"/>
          </a:xfrm>
        </p:spPr>
        <p:txBody>
          <a:bodyPr/>
          <a:lstStyle>
            <a:lvl1pPr marL="361954" indent="-361954">
              <a:buFontTx/>
              <a:buBlip>
                <a:blip r:embed="rId2"/>
              </a:buBlip>
              <a:defRPr>
                <a:latin typeface="Suisse Int'l" panose="020B0504000000000000" pitchFamily="34" charset="0"/>
              </a:defRPr>
            </a:lvl1pPr>
            <a:lvl2pPr>
              <a:buFontTx/>
              <a:buBlip>
                <a:blip r:embed="rId2"/>
              </a:buBlip>
              <a:defRPr>
                <a:latin typeface="Suisse Int'l" panose="020B0504000000000000" pitchFamily="34" charset="0"/>
              </a:defRPr>
            </a:lvl2pPr>
            <a:lvl3pPr>
              <a:buFontTx/>
              <a:buBlip>
                <a:blip r:embed="rId2"/>
              </a:buBlip>
              <a:defRPr>
                <a:latin typeface="Suisse Int'l" panose="020B0504000000000000" pitchFamily="34" charset="0"/>
              </a:defRPr>
            </a:lvl3pPr>
            <a:lvl4pPr>
              <a:buFontTx/>
              <a:buBlip>
                <a:blip r:embed="rId2"/>
              </a:buBlip>
              <a:defRPr>
                <a:latin typeface="Suisse Int'l" panose="020B0504000000000000" pitchFamily="34" charset="0"/>
              </a:defRPr>
            </a:lvl4pPr>
            <a:lvl5pPr>
              <a:buFontTx/>
              <a:buBlip>
                <a:blip r:embed="rId2"/>
              </a:buBlip>
              <a:defRPr>
                <a:latin typeface="Suisse Int'l" panose="020B0504000000000000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 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CA9B16-8565-4BD9-9D43-A6765EA0A09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2" y="1825625"/>
            <a:ext cx="5181600" cy="4351338"/>
          </a:xfrm>
        </p:spPr>
        <p:txBody>
          <a:bodyPr/>
          <a:lstStyle>
            <a:lvl1pPr>
              <a:buFontTx/>
              <a:buBlip>
                <a:blip r:embed="rId2"/>
              </a:buBlip>
              <a:defRPr>
                <a:latin typeface="Suisse Int'l" panose="020B0504000000000000" pitchFamily="34" charset="0"/>
              </a:defRPr>
            </a:lvl1pPr>
            <a:lvl2pPr>
              <a:buFontTx/>
              <a:buBlip>
                <a:blip r:embed="rId2"/>
              </a:buBlip>
              <a:defRPr>
                <a:latin typeface="Suisse Int'l" panose="020B0504000000000000" pitchFamily="34" charset="0"/>
              </a:defRPr>
            </a:lvl2pPr>
            <a:lvl3pPr>
              <a:buFontTx/>
              <a:buBlip>
                <a:blip r:embed="rId2"/>
              </a:buBlip>
              <a:defRPr>
                <a:latin typeface="Suisse Int'l" panose="020B0504000000000000" pitchFamily="34" charset="0"/>
              </a:defRPr>
            </a:lvl3pPr>
            <a:lvl4pPr>
              <a:buFontTx/>
              <a:buBlip>
                <a:blip r:embed="rId2"/>
              </a:buBlip>
              <a:defRPr>
                <a:latin typeface="Suisse Int'l" panose="020B0504000000000000" pitchFamily="34" charset="0"/>
              </a:defRPr>
            </a:lvl4pPr>
            <a:lvl5pPr>
              <a:buFontTx/>
              <a:buBlip>
                <a:blip r:embed="rId2"/>
              </a:buBlip>
              <a:defRPr>
                <a:latin typeface="Suisse Int'l" panose="020B0504000000000000" pitchFamily="34" charset="0"/>
              </a:defRPr>
            </a:lvl5pPr>
          </a:lstStyle>
          <a:p>
            <a:pPr lvl="0"/>
            <a:r>
              <a:rPr lang="en-US"/>
              <a:t> Click to edit Master text styles</a:t>
            </a:r>
          </a:p>
          <a:p>
            <a:pPr lvl="1"/>
            <a:r>
              <a:rPr lang="en-US"/>
              <a:t> 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304EB3-1F59-474A-B6F7-EB002B658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45672-7F93-42C0-8C07-4CF89ECE4943}" type="datetimeFigureOut">
              <a:rPr lang="is-IS" smtClean="0"/>
              <a:t>20.1.2025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B79533-79D6-4020-925F-142EE1696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CDC58772-2863-4117-AF95-94CB021C20A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6147726"/>
            <a:ext cx="1779690" cy="573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661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89962-918F-4DEF-971B-2BF546890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365125"/>
            <a:ext cx="10515600" cy="1325563"/>
          </a:xfrm>
        </p:spPr>
        <p:txBody>
          <a:bodyPr/>
          <a:lstStyle>
            <a:lvl1pPr>
              <a:defRPr>
                <a:solidFill>
                  <a:srgbClr val="00B0F0"/>
                </a:solidFill>
                <a:latin typeface="Suisse Int'l Medium" panose="020B0604000000000000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8848DC-0E63-4A46-AA3D-85A3553FEC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90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1999" b="1"/>
            </a:lvl2pPr>
            <a:lvl3pPr marL="914412" indent="0">
              <a:buNone/>
              <a:defRPr sz="1800" b="1"/>
            </a:lvl3pPr>
            <a:lvl4pPr marL="1371619" indent="0">
              <a:buNone/>
              <a:defRPr sz="1600" b="1"/>
            </a:lvl4pPr>
            <a:lvl5pPr marL="1828825" indent="0">
              <a:buNone/>
              <a:defRPr sz="1600" b="1"/>
            </a:lvl5pPr>
            <a:lvl6pPr marL="2286031" indent="0">
              <a:buNone/>
              <a:defRPr sz="1600" b="1"/>
            </a:lvl6pPr>
            <a:lvl7pPr marL="2743237" indent="0">
              <a:buNone/>
              <a:defRPr sz="1600" b="1"/>
            </a:lvl7pPr>
            <a:lvl8pPr marL="3200445" indent="0">
              <a:buNone/>
              <a:defRPr sz="1600" b="1"/>
            </a:lvl8pPr>
            <a:lvl9pPr marL="365765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AE4D47-27EF-48A0-8A62-F7547D081063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90" y="2505075"/>
            <a:ext cx="5157787" cy="36845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n-US"/>
              <a:t> Click to edit Master text styles</a:t>
            </a:r>
          </a:p>
          <a:p>
            <a:pPr lvl="1"/>
            <a:r>
              <a:rPr lang="en-US"/>
              <a:t>S </a:t>
            </a:r>
            <a:r>
              <a:rPr lang="en-US" err="1"/>
              <a:t>econd</a:t>
            </a:r>
            <a:r>
              <a:rPr lang="en-US"/>
              <a:t> level</a:t>
            </a:r>
          </a:p>
          <a:p>
            <a:pPr lvl="2"/>
            <a:r>
              <a:rPr lang="en-US"/>
              <a:t> 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BED38D-153C-4D9F-B08B-33ADA56313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1999" b="1"/>
            </a:lvl2pPr>
            <a:lvl3pPr marL="914412" indent="0">
              <a:buNone/>
              <a:defRPr sz="1800" b="1"/>
            </a:lvl3pPr>
            <a:lvl4pPr marL="1371619" indent="0">
              <a:buNone/>
              <a:defRPr sz="1600" b="1"/>
            </a:lvl4pPr>
            <a:lvl5pPr marL="1828825" indent="0">
              <a:buNone/>
              <a:defRPr sz="1600" b="1"/>
            </a:lvl5pPr>
            <a:lvl6pPr marL="2286031" indent="0">
              <a:buNone/>
              <a:defRPr sz="1600" b="1"/>
            </a:lvl6pPr>
            <a:lvl7pPr marL="2743237" indent="0">
              <a:buNone/>
              <a:defRPr sz="1600" b="1"/>
            </a:lvl7pPr>
            <a:lvl8pPr marL="3200445" indent="0">
              <a:buNone/>
              <a:defRPr sz="1600" b="1"/>
            </a:lvl8pPr>
            <a:lvl9pPr marL="365765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D0F6F8-CFAC-4691-987A-0363F2F2D32B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n-US"/>
              <a:t> Click to edit Master text styles</a:t>
            </a:r>
          </a:p>
          <a:p>
            <a:pPr lvl="1"/>
            <a:r>
              <a:rPr lang="en-US"/>
              <a:t> Second level</a:t>
            </a:r>
          </a:p>
          <a:p>
            <a:pPr lvl="2"/>
            <a:r>
              <a:rPr lang="en-US"/>
              <a:t> 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E3B89E-3D1B-4E60-9C48-42546CDA8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uisse Int'l" panose="020B0504000000000000" pitchFamily="34" charset="0"/>
              </a:defRPr>
            </a:lvl1pPr>
          </a:lstStyle>
          <a:p>
            <a:fld id="{32145672-7F93-42C0-8C07-4CF89ECE4943}" type="datetimeFigureOut">
              <a:rPr lang="is-IS" smtClean="0"/>
              <a:pPr/>
              <a:t>20.1.2025</a:t>
            </a:fld>
            <a:endParaRPr lang="is-IS">
              <a:latin typeface="Suisse Int'l" panose="020B0504000000000000" pitchFamily="34" charset="0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042D62-E832-4AC0-B3D6-51F9BE7B1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uisse Int'l" panose="020B0504000000000000" pitchFamily="34" charset="0"/>
              </a:defRPr>
            </a:lvl1pPr>
          </a:lstStyle>
          <a:p>
            <a:endParaRPr lang="is-IS">
              <a:latin typeface="Suisse Int'l" panose="020B0504000000000000" pitchFamily="34" charset="0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9D642492-C91D-49E3-92F4-D59E2A6B521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6147726"/>
            <a:ext cx="1779690" cy="573751"/>
          </a:xfrm>
          <a:prstGeom prst="rect">
            <a:avLst/>
          </a:prstGeom>
        </p:spPr>
      </p:pic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4DDABD63-563D-462F-8D66-5CBE4EA61CB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54" y="5727567"/>
            <a:ext cx="1335068" cy="1242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67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E0C4A-7389-42D1-A0D7-78F47C34B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  <a:latin typeface="Suisse Int'l Medium" panose="020B0604000000000000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37A47B-4E4E-442F-9B88-323804F14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uisse Int'l" panose="020B0504000000000000" pitchFamily="34" charset="0"/>
              </a:defRPr>
            </a:lvl1pPr>
          </a:lstStyle>
          <a:p>
            <a:fld id="{32145672-7F93-42C0-8C07-4CF89ECE4943}" type="datetimeFigureOut">
              <a:rPr lang="is-IS" smtClean="0"/>
              <a:pPr/>
              <a:t>20.1.2025</a:t>
            </a:fld>
            <a:endParaRPr lang="is-IS">
              <a:latin typeface="Suisse Int'l" panose="020B0504000000000000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C74D11-029B-4913-9F31-798A4082F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uisse Int'l" panose="020B0504000000000000" pitchFamily="34" charset="0"/>
              </a:defRPr>
            </a:lvl1pPr>
          </a:lstStyle>
          <a:p>
            <a:endParaRPr lang="is-IS">
              <a:latin typeface="Suisse Int'l" panose="020B0504000000000000" pitchFamily="34" charset="0"/>
            </a:endParaRPr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1049F062-4ED9-4B80-A6F7-E6BBF6381F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6147726"/>
            <a:ext cx="1779690" cy="573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46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94CF1C-88CD-48DF-A2ED-E76BE5237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45672-7F93-42C0-8C07-4CF89ECE4943}" type="datetimeFigureOut">
              <a:rPr lang="is-IS" smtClean="0"/>
              <a:t>20.1.2025</a:t>
            </a:fld>
            <a:endParaRPr lang="is-I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12F228-FE3E-47EF-8623-9CCC40BA9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128ED9C1-4A91-4BC1-9A0D-E46210AAF49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6147726"/>
            <a:ext cx="1779690" cy="573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454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42814-F527-428C-94DA-715141539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199">
                <a:solidFill>
                  <a:srgbClr val="00B0F0"/>
                </a:solidFill>
                <a:latin typeface="Suisse Int'l Medium" panose="020B0604000000000000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41E504-4F90-4487-A071-0763066E3D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449269" indent="-449269">
              <a:buFontTx/>
              <a:buBlip>
                <a:blip r:embed="rId2"/>
              </a:buBlip>
              <a:defRPr sz="3199">
                <a:latin typeface="Suisse Int'l" panose="020B0504000000000000" pitchFamily="34" charset="0"/>
              </a:defRPr>
            </a:lvl1pPr>
            <a:lvl2pPr>
              <a:buFontTx/>
              <a:buBlip>
                <a:blip r:embed="rId2"/>
              </a:buBlip>
              <a:defRPr sz="2800">
                <a:latin typeface="Suisse Int'l" panose="020B0504000000000000" pitchFamily="34" charset="0"/>
              </a:defRPr>
            </a:lvl2pPr>
            <a:lvl3pPr>
              <a:buFontTx/>
              <a:buBlip>
                <a:blip r:embed="rId2"/>
              </a:buBlip>
              <a:defRPr sz="2400">
                <a:latin typeface="Suisse Int'l" panose="020B0504000000000000" pitchFamily="34" charset="0"/>
              </a:defRPr>
            </a:lvl3pPr>
            <a:lvl4pPr>
              <a:buFontTx/>
              <a:buBlip>
                <a:blip r:embed="rId2"/>
              </a:buBlip>
              <a:defRPr sz="1999">
                <a:latin typeface="Suisse Int'l" panose="020B0504000000000000" pitchFamily="34" charset="0"/>
              </a:defRPr>
            </a:lvl4pPr>
            <a:lvl5pPr>
              <a:buFontTx/>
              <a:buBlip>
                <a:blip r:embed="rId2"/>
              </a:buBlip>
              <a:defRPr sz="1999">
                <a:latin typeface="Suisse Int'l" panose="020B0504000000000000" pitchFamily="34" charset="0"/>
              </a:defRPr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 Second level</a:t>
            </a:r>
          </a:p>
          <a:p>
            <a:pPr lvl="2"/>
            <a:r>
              <a:rPr lang="en-US"/>
              <a:t> Third level</a:t>
            </a:r>
          </a:p>
          <a:p>
            <a:pPr lvl="3"/>
            <a:r>
              <a:rPr lang="en-US"/>
              <a:t> Fourth level</a:t>
            </a:r>
          </a:p>
          <a:p>
            <a:pPr lvl="4"/>
            <a:r>
              <a:rPr lang="en-US"/>
              <a:t> Fifth level</a:t>
            </a:r>
            <a:endParaRPr lang="is-I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4057E1-3AAA-42F6-A5A8-906E1655A7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Suisse Int'l" panose="020B0504000000000000" pitchFamily="34" charset="0"/>
              </a:defRPr>
            </a:lvl1pPr>
            <a:lvl2pPr marL="457206" indent="0">
              <a:buNone/>
              <a:defRPr sz="1400"/>
            </a:lvl2pPr>
            <a:lvl3pPr marL="914412" indent="0">
              <a:buNone/>
              <a:defRPr sz="1200"/>
            </a:lvl3pPr>
            <a:lvl4pPr marL="1371619" indent="0">
              <a:buNone/>
              <a:defRPr sz="1000"/>
            </a:lvl4pPr>
            <a:lvl5pPr marL="1828825" indent="0">
              <a:buNone/>
              <a:defRPr sz="1000"/>
            </a:lvl5pPr>
            <a:lvl6pPr marL="2286031" indent="0">
              <a:buNone/>
              <a:defRPr sz="1000"/>
            </a:lvl6pPr>
            <a:lvl7pPr marL="2743237" indent="0">
              <a:buNone/>
              <a:defRPr sz="1000"/>
            </a:lvl7pPr>
            <a:lvl8pPr marL="3200445" indent="0">
              <a:buNone/>
              <a:defRPr sz="1000"/>
            </a:lvl8pPr>
            <a:lvl9pPr marL="365765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3DA8A7-A7A3-4C1E-B0BE-77BCDC854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45672-7F93-42C0-8C07-4CF89ECE4943}" type="datetimeFigureOut">
              <a:rPr lang="is-IS" smtClean="0"/>
              <a:t>20.1.2025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6D7CE9-8B58-403B-AACD-D474CEEA7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F0ACB566-4760-462C-90FE-434D1E348AB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6147726"/>
            <a:ext cx="1779690" cy="573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856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DACB3-030E-4D6E-A60A-EE7A956D2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199">
                <a:solidFill>
                  <a:srgbClr val="00B0F0"/>
                </a:solidFill>
                <a:latin typeface="Suisse Int'l Medium" panose="020B0604000000000000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9AD395-A736-469D-B449-594CA3BD35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199">
                <a:latin typeface="Suisse Int'l Medium" panose="020B0604000000000000" pitchFamily="34" charset="0"/>
              </a:defRPr>
            </a:lvl1pPr>
            <a:lvl2pPr marL="457206" indent="0">
              <a:buNone/>
              <a:defRPr sz="2800"/>
            </a:lvl2pPr>
            <a:lvl3pPr marL="914412" indent="0">
              <a:buNone/>
              <a:defRPr sz="2400"/>
            </a:lvl3pPr>
            <a:lvl4pPr marL="1371619" indent="0">
              <a:buNone/>
              <a:defRPr sz="1999"/>
            </a:lvl4pPr>
            <a:lvl5pPr marL="1828825" indent="0">
              <a:buNone/>
              <a:defRPr sz="1999"/>
            </a:lvl5pPr>
            <a:lvl6pPr marL="2286031" indent="0">
              <a:buNone/>
              <a:defRPr sz="1999"/>
            </a:lvl6pPr>
            <a:lvl7pPr marL="2743237" indent="0">
              <a:buNone/>
              <a:defRPr sz="1999"/>
            </a:lvl7pPr>
            <a:lvl8pPr marL="3200445" indent="0">
              <a:buNone/>
              <a:defRPr sz="1999"/>
            </a:lvl8pPr>
            <a:lvl9pPr marL="3657650" indent="0">
              <a:buNone/>
              <a:defRPr sz="1999"/>
            </a:lvl9pPr>
          </a:lstStyle>
          <a:p>
            <a:r>
              <a:rPr lang="en-US"/>
              <a:t>Click icon to add picture</a:t>
            </a:r>
            <a:endParaRPr lang="is-I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C0DF78-6A3B-4879-AE16-B5806CF055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Suisse Int'l" panose="020B0504000000000000" pitchFamily="34" charset="0"/>
              </a:defRPr>
            </a:lvl1pPr>
            <a:lvl2pPr marL="457206" indent="0">
              <a:buNone/>
              <a:defRPr sz="1400"/>
            </a:lvl2pPr>
            <a:lvl3pPr marL="914412" indent="0">
              <a:buNone/>
              <a:defRPr sz="1200"/>
            </a:lvl3pPr>
            <a:lvl4pPr marL="1371619" indent="0">
              <a:buNone/>
              <a:defRPr sz="1000"/>
            </a:lvl4pPr>
            <a:lvl5pPr marL="1828825" indent="0">
              <a:buNone/>
              <a:defRPr sz="1000"/>
            </a:lvl5pPr>
            <a:lvl6pPr marL="2286031" indent="0">
              <a:buNone/>
              <a:defRPr sz="1000"/>
            </a:lvl6pPr>
            <a:lvl7pPr marL="2743237" indent="0">
              <a:buNone/>
              <a:defRPr sz="1000"/>
            </a:lvl7pPr>
            <a:lvl8pPr marL="3200445" indent="0">
              <a:buNone/>
              <a:defRPr sz="1000"/>
            </a:lvl8pPr>
            <a:lvl9pPr marL="365765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664CA7-9F48-49B2-A9BB-E6C7CBA31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45672-7F93-42C0-8C07-4CF89ECE4943}" type="datetimeFigureOut">
              <a:rPr lang="is-IS" smtClean="0"/>
              <a:t>20.1.2025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4AC065-4649-48B8-8D58-8805267F1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2877967E-540E-4336-8EEE-43CCB66816F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6147726"/>
            <a:ext cx="1779690" cy="573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90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5BCD16-60C7-4AD4-9563-573E722C8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0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  <a:endParaRPr lang="is-IS" noProof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22C83C-904A-4CF7-890E-CE5BBD3DB3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s-IS" noProof="0"/>
              <a:t> </a:t>
            </a:r>
            <a:r>
              <a:rPr lang="is-IS" noProof="0" err="1"/>
              <a:t>Click</a:t>
            </a:r>
            <a:r>
              <a:rPr lang="is-IS" noProof="0"/>
              <a:t> </a:t>
            </a:r>
            <a:r>
              <a:rPr lang="is-IS" noProof="0" err="1"/>
              <a:t>to</a:t>
            </a:r>
            <a:r>
              <a:rPr lang="is-IS" noProof="0"/>
              <a:t> </a:t>
            </a:r>
            <a:r>
              <a:rPr lang="is-IS" noProof="0" err="1"/>
              <a:t>edit</a:t>
            </a:r>
            <a:r>
              <a:rPr lang="is-IS" noProof="0"/>
              <a:t> Master </a:t>
            </a:r>
            <a:r>
              <a:rPr lang="is-IS" noProof="0" err="1"/>
              <a:t>text</a:t>
            </a:r>
            <a:r>
              <a:rPr lang="is-IS" noProof="0"/>
              <a:t> </a:t>
            </a:r>
            <a:r>
              <a:rPr lang="is-IS" noProof="0" err="1"/>
              <a:t>styles</a:t>
            </a:r>
            <a:endParaRPr lang="is-IS" noProof="0"/>
          </a:p>
          <a:p>
            <a:pPr lvl="1"/>
            <a:r>
              <a:rPr lang="is-IS" noProof="0"/>
              <a:t> </a:t>
            </a:r>
            <a:r>
              <a:rPr lang="is-IS" noProof="0" err="1"/>
              <a:t>Second</a:t>
            </a:r>
            <a:r>
              <a:rPr lang="is-IS" noProof="0"/>
              <a:t> </a:t>
            </a:r>
            <a:r>
              <a:rPr lang="is-IS" noProof="0" err="1"/>
              <a:t>level</a:t>
            </a:r>
            <a:endParaRPr lang="is-IS" noProof="0"/>
          </a:p>
          <a:p>
            <a:pPr lvl="2"/>
            <a:r>
              <a:rPr lang="is-IS" noProof="0"/>
              <a:t> </a:t>
            </a:r>
            <a:r>
              <a:rPr lang="is-IS" noProof="0" err="1"/>
              <a:t>Third</a:t>
            </a:r>
            <a:r>
              <a:rPr lang="is-IS" noProof="0"/>
              <a:t> </a:t>
            </a:r>
            <a:r>
              <a:rPr lang="is-IS" noProof="0" err="1"/>
              <a:t>level</a:t>
            </a:r>
            <a:endParaRPr lang="is-IS" noProof="0"/>
          </a:p>
          <a:p>
            <a:pPr lvl="3"/>
            <a:r>
              <a:rPr lang="is-IS" noProof="0" err="1"/>
              <a:t>Fourth</a:t>
            </a:r>
            <a:r>
              <a:rPr lang="is-IS" noProof="0"/>
              <a:t> </a:t>
            </a:r>
            <a:r>
              <a:rPr lang="is-IS" noProof="0" err="1"/>
              <a:t>level</a:t>
            </a:r>
            <a:endParaRPr lang="is-IS" noProof="0"/>
          </a:p>
          <a:p>
            <a:pPr lvl="4"/>
            <a:r>
              <a:rPr lang="is-IS" noProof="0" err="1"/>
              <a:t>Fifth</a:t>
            </a:r>
            <a:r>
              <a:rPr lang="is-IS" noProof="0"/>
              <a:t> </a:t>
            </a:r>
            <a:r>
              <a:rPr lang="is-IS" noProof="0" err="1"/>
              <a:t>level</a:t>
            </a:r>
            <a:endParaRPr lang="is-IS" noProof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5AA6FF-7295-451F-A7D9-D5BEBE2DBE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45672-7F93-42C0-8C07-4CF89ECE4943}" type="datetimeFigureOut">
              <a:rPr lang="is-IS" smtClean="0"/>
              <a:t>20.1.2025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842392-B036-48FA-99AE-851EC4C621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1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AAE29D-2385-465A-9870-19DCC02F34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599" y="6356352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AE218-10E8-4F47-8AAB-434184A13D06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30928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12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rgbClr val="00B0F0"/>
          </a:solidFill>
          <a:latin typeface="Suisse Int'l Medium" panose="020B0604000000000000" pitchFamily="34" charset="0"/>
          <a:ea typeface="+mj-ea"/>
          <a:cs typeface="+mj-cs"/>
        </a:defRPr>
      </a:lvl1pPr>
    </p:titleStyle>
    <p:bodyStyle>
      <a:lvl1pPr marL="228604" indent="-228604" algn="l" defTabSz="914412" rtl="0" eaLnBrk="1" latinLnBrk="0" hangingPunct="1">
        <a:lnSpc>
          <a:spcPct val="90000"/>
        </a:lnSpc>
        <a:spcBef>
          <a:spcPts val="1000"/>
        </a:spcBef>
        <a:buFontTx/>
        <a:buBlip>
          <a:blip r:embed="rId13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9" indent="-228604" algn="l" defTabSz="914412" rtl="0" eaLnBrk="1" latinLnBrk="0" hangingPunct="1">
        <a:lnSpc>
          <a:spcPct val="90000"/>
        </a:lnSpc>
        <a:spcBef>
          <a:spcPts val="500"/>
        </a:spcBef>
        <a:buFontTx/>
        <a:buBlip>
          <a:blip r:embed="rId13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5" indent="-228604" algn="l" defTabSz="914412" rtl="0" eaLnBrk="1" latinLnBrk="0" hangingPunct="1">
        <a:lnSpc>
          <a:spcPct val="90000"/>
        </a:lnSpc>
        <a:spcBef>
          <a:spcPts val="500"/>
        </a:spcBef>
        <a:buFontTx/>
        <a:buBlip>
          <a:blip r:embed="rId13"/>
        </a:buBlip>
        <a:defRPr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2" indent="-228604" algn="l" defTabSz="914412" rtl="0" eaLnBrk="1" latinLnBrk="0" hangingPunct="1">
        <a:lnSpc>
          <a:spcPct val="90000"/>
        </a:lnSpc>
        <a:spcBef>
          <a:spcPts val="500"/>
        </a:spcBef>
        <a:buFontTx/>
        <a:buBlip>
          <a:blip r:embed="rId13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8" indent="-228604" algn="l" defTabSz="914412" rtl="0" eaLnBrk="1" latinLnBrk="0" hangingPunct="1">
        <a:lnSpc>
          <a:spcPct val="90000"/>
        </a:lnSpc>
        <a:spcBef>
          <a:spcPts val="500"/>
        </a:spcBef>
        <a:buFontTx/>
        <a:buBlip>
          <a:blip r:embed="rId13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5" indent="-228604" algn="l" defTabSz="91441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41" indent="-228604" algn="l" defTabSz="91441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6" indent="-228604" algn="l" defTabSz="91441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55" indent="-228604" algn="l" defTabSz="91441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2" algn="l" defTabSz="9144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9" algn="l" defTabSz="9144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5" algn="l" defTabSz="9144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1" algn="l" defTabSz="9144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7" algn="l" defTabSz="9144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5" algn="l" defTabSz="9144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50" algn="l" defTabSz="9144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askrift@pant.i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arammi 1">
            <a:extLst>
              <a:ext uri="{FF2B5EF4-FFF2-40B4-BE49-F238E27FC236}">
                <a16:creationId xmlns:a16="http://schemas.microsoft.com/office/drawing/2014/main" id="{1F47E870-42DA-4FCC-5AA6-5DA68A7F3402}"/>
              </a:ext>
            </a:extLst>
          </p:cNvPr>
          <p:cNvSpPr txBox="1"/>
          <p:nvPr/>
        </p:nvSpPr>
        <p:spPr>
          <a:xfrm>
            <a:off x="1792147" y="2679290"/>
            <a:ext cx="86077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s-IS" sz="5400" dirty="0">
                <a:solidFill>
                  <a:schemeClr val="bg1"/>
                </a:solidFill>
              </a:rPr>
              <a:t>Gjaldskrárbreytingin</a:t>
            </a:r>
          </a:p>
        </p:txBody>
      </p:sp>
    </p:spTree>
    <p:extLst>
      <p:ext uri="{BB962C8B-B14F-4D97-AF65-F5344CB8AC3E}">
        <p14:creationId xmlns:p14="http://schemas.microsoft.com/office/powerpoint/2010/main" val="1610922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65210-A68C-4DC2-8D19-DAB7E444DE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799" y="2002421"/>
            <a:ext cx="5958069" cy="4855579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  <a:cs typeface="Arial" panose="020B0604020202020204" pitchFamily="34" charset="0"/>
              </a:rPr>
              <a:t>Að </a:t>
            </a:r>
            <a:r>
              <a:rPr lang="en-US" dirty="0" err="1">
                <a:latin typeface="+mn-lt"/>
                <a:cs typeface="Arial" panose="020B0604020202020204" pitchFamily="34" charset="0"/>
              </a:rPr>
              <a:t>gjaldskrá</a:t>
            </a:r>
            <a:r>
              <a:rPr lang="en-US" dirty="0">
                <a:latin typeface="+mn-lt"/>
                <a:cs typeface="Arial" panose="020B0604020202020204" pitchFamily="34" charset="0"/>
              </a:rPr>
              <a:t> Pant sé í </a:t>
            </a:r>
            <a:r>
              <a:rPr lang="en-US" dirty="0" err="1">
                <a:latin typeface="+mn-lt"/>
                <a:cs typeface="Arial" panose="020B0604020202020204" pitchFamily="34" charset="0"/>
              </a:rPr>
              <a:t>samræmi</a:t>
            </a:r>
            <a:r>
              <a:rPr lang="en-US" dirty="0">
                <a:latin typeface="+mn-lt"/>
                <a:cs typeface="Arial" panose="020B0604020202020204" pitchFamily="34" charset="0"/>
              </a:rPr>
              <a:t> við það </a:t>
            </a:r>
            <a:r>
              <a:rPr lang="en-US" dirty="0" err="1">
                <a:latin typeface="+mn-lt"/>
                <a:cs typeface="Arial" panose="020B0604020202020204" pitchFamily="34" charset="0"/>
              </a:rPr>
              <a:t>sem</a:t>
            </a:r>
            <a:r>
              <a:rPr lang="en-US" dirty="0">
                <a:latin typeface="+mn-lt"/>
                <a:cs typeface="Arial" panose="020B0604020202020204" pitchFamily="34" charset="0"/>
              </a:rPr>
              <a:t> hún er hjá </a:t>
            </a:r>
            <a:r>
              <a:rPr lang="en-US" dirty="0" err="1">
                <a:latin typeface="+mn-lt"/>
                <a:cs typeface="Arial" panose="020B0604020202020204" pitchFamily="34" charset="0"/>
              </a:rPr>
              <a:t>öryrkjum</a:t>
            </a:r>
            <a:r>
              <a:rPr lang="en-US" dirty="0">
                <a:latin typeface="+mn-lt"/>
                <a:cs typeface="Arial" panose="020B0604020202020204" pitchFamily="34" charset="0"/>
              </a:rPr>
              <a:t> í Strætó.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>
                <a:latin typeface="+mn-lt"/>
                <a:cs typeface="Arial" panose="020B0604020202020204" pitchFamily="34" charset="0"/>
              </a:rPr>
              <a:t>Þar</a:t>
            </a:r>
            <a:r>
              <a:rPr lang="en-US" dirty="0">
                <a:latin typeface="+mn-lt"/>
                <a:cs typeface="Arial" panose="020B0604020202020204" pitchFamily="34" charset="0"/>
              </a:rPr>
              <a:t> </a:t>
            </a:r>
            <a:r>
              <a:rPr lang="en-US" dirty="0" err="1">
                <a:latin typeface="+mn-lt"/>
                <a:cs typeface="Arial" panose="020B0604020202020204" pitchFamily="34" charset="0"/>
              </a:rPr>
              <a:t>eru</a:t>
            </a:r>
            <a:r>
              <a:rPr lang="en-US" dirty="0">
                <a:latin typeface="+mn-lt"/>
                <a:cs typeface="Arial" panose="020B0604020202020204" pitchFamily="34" charset="0"/>
              </a:rPr>
              <a:t> </a:t>
            </a:r>
            <a:r>
              <a:rPr lang="en-US" dirty="0" err="1">
                <a:latin typeface="+mn-lt"/>
                <a:cs typeface="Arial" panose="020B0604020202020204" pitchFamily="34" charset="0"/>
              </a:rPr>
              <a:t>öryrkjar</a:t>
            </a:r>
            <a:r>
              <a:rPr lang="en-US" dirty="0">
                <a:latin typeface="+mn-lt"/>
                <a:cs typeface="Arial" panose="020B0604020202020204" pitchFamily="34" charset="0"/>
              </a:rPr>
              <a:t> með 70% </a:t>
            </a:r>
            <a:r>
              <a:rPr lang="en-US" dirty="0" err="1">
                <a:latin typeface="+mn-lt"/>
                <a:cs typeface="Arial" panose="020B0604020202020204" pitchFamily="34" charset="0"/>
              </a:rPr>
              <a:t>afslátt</a:t>
            </a:r>
            <a:r>
              <a:rPr lang="en-US" dirty="0">
                <a:latin typeface="+mn-lt"/>
                <a:cs typeface="Arial" panose="020B0604020202020204" pitchFamily="34" charset="0"/>
              </a:rPr>
              <a:t> </a:t>
            </a:r>
            <a:r>
              <a:rPr lang="en-US" dirty="0" err="1">
                <a:latin typeface="+mn-lt"/>
                <a:cs typeface="Arial" panose="020B0604020202020204" pitchFamily="34" charset="0"/>
              </a:rPr>
              <a:t>miðað</a:t>
            </a:r>
            <a:r>
              <a:rPr lang="en-US" dirty="0">
                <a:latin typeface="+mn-lt"/>
                <a:cs typeface="Arial" panose="020B0604020202020204" pitchFamily="34" charset="0"/>
              </a:rPr>
              <a:t> við </a:t>
            </a:r>
            <a:r>
              <a:rPr lang="en-US" dirty="0" err="1">
                <a:latin typeface="+mn-lt"/>
                <a:cs typeface="Arial" panose="020B0604020202020204" pitchFamily="34" charset="0"/>
              </a:rPr>
              <a:t>almennt</a:t>
            </a:r>
            <a:r>
              <a:rPr lang="en-US" dirty="0">
                <a:latin typeface="+mn-lt"/>
                <a:cs typeface="Arial" panose="020B0604020202020204" pitchFamily="34" charset="0"/>
              </a:rPr>
              <a:t> </a:t>
            </a:r>
            <a:r>
              <a:rPr lang="en-US" dirty="0" err="1">
                <a:latin typeface="+mn-lt"/>
                <a:cs typeface="Arial" panose="020B0604020202020204" pitchFamily="34" charset="0"/>
              </a:rPr>
              <a:t>verð</a:t>
            </a:r>
            <a:r>
              <a:rPr lang="en-US" dirty="0">
                <a:latin typeface="+mn-lt"/>
                <a:cs typeface="Arial" panose="020B0604020202020204" pitchFamily="34" charset="0"/>
              </a:rPr>
              <a:t> og geta </a:t>
            </a:r>
            <a:r>
              <a:rPr lang="en-US" dirty="0" err="1">
                <a:latin typeface="+mn-lt"/>
                <a:cs typeface="Arial" panose="020B0604020202020204" pitchFamily="34" charset="0"/>
              </a:rPr>
              <a:t>keypt</a:t>
            </a:r>
            <a:r>
              <a:rPr lang="en-US" dirty="0">
                <a:latin typeface="+mn-lt"/>
                <a:cs typeface="Arial" panose="020B0604020202020204" pitchFamily="34" charset="0"/>
              </a:rPr>
              <a:t> </a:t>
            </a:r>
            <a:r>
              <a:rPr lang="en-US" dirty="0" err="1">
                <a:latin typeface="+mn-lt"/>
                <a:cs typeface="Arial" panose="020B0604020202020204" pitchFamily="34" charset="0"/>
              </a:rPr>
              <a:t>tímabilskort</a:t>
            </a:r>
            <a:endParaRPr lang="en-US" dirty="0">
              <a:latin typeface="+mn-lt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+mn-lt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  <a:cs typeface="Arial" panose="020B0604020202020204" pitchFamily="34" charset="0"/>
              </a:rPr>
              <a:t>Þetta er </a:t>
            </a:r>
            <a:r>
              <a:rPr lang="en-US" dirty="0" err="1">
                <a:latin typeface="+mn-lt"/>
                <a:cs typeface="Arial" panose="020B0604020202020204" pitchFamily="34" charset="0"/>
              </a:rPr>
              <a:t>breyting</a:t>
            </a:r>
            <a:r>
              <a:rPr lang="en-US" dirty="0">
                <a:latin typeface="+mn-lt"/>
                <a:cs typeface="Arial" panose="020B0604020202020204" pitchFamily="34" charset="0"/>
              </a:rPr>
              <a:t> á </a:t>
            </a:r>
            <a:r>
              <a:rPr lang="en-US" dirty="0" err="1">
                <a:latin typeface="+mn-lt"/>
                <a:cs typeface="Arial" panose="020B0604020202020204" pitchFamily="34" charset="0"/>
              </a:rPr>
              <a:t>gjaldskránni</a:t>
            </a:r>
            <a:r>
              <a:rPr lang="en-US" dirty="0">
                <a:latin typeface="+mn-lt"/>
                <a:cs typeface="Arial" panose="020B0604020202020204" pitchFamily="34" charset="0"/>
              </a:rPr>
              <a:t> </a:t>
            </a:r>
            <a:r>
              <a:rPr lang="en-US" dirty="0" err="1">
                <a:latin typeface="+mn-lt"/>
                <a:cs typeface="Arial" panose="020B0604020202020204" pitchFamily="34" charset="0"/>
              </a:rPr>
              <a:t>en</a:t>
            </a:r>
            <a:r>
              <a:rPr lang="en-US" dirty="0">
                <a:latin typeface="+mn-lt"/>
                <a:cs typeface="Arial" panose="020B0604020202020204" pitchFamily="34" charset="0"/>
              </a:rPr>
              <a:t> ekki </a:t>
            </a:r>
            <a:r>
              <a:rPr lang="en-US" dirty="0" err="1">
                <a:latin typeface="+mn-lt"/>
                <a:cs typeface="Arial" panose="020B0604020202020204" pitchFamily="34" charset="0"/>
              </a:rPr>
              <a:t>þjónustubreyting</a:t>
            </a:r>
            <a:r>
              <a:rPr lang="en-US" dirty="0">
                <a:latin typeface="+mn-lt"/>
                <a:cs typeface="Arial" panose="020B0604020202020204" pitchFamily="34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latin typeface="+mn-lt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>
                <a:latin typeface="+mn-lt"/>
                <a:cs typeface="Arial" panose="020B0604020202020204" pitchFamily="34" charset="0"/>
              </a:rPr>
              <a:t>Tók</a:t>
            </a:r>
            <a:r>
              <a:rPr lang="en-US" dirty="0">
                <a:latin typeface="+mn-lt"/>
                <a:cs typeface="Arial" panose="020B0604020202020204" pitchFamily="34" charset="0"/>
              </a:rPr>
              <a:t> </a:t>
            </a:r>
            <a:r>
              <a:rPr lang="en-US" dirty="0" err="1">
                <a:latin typeface="+mn-lt"/>
                <a:cs typeface="Arial" panose="020B0604020202020204" pitchFamily="34" charset="0"/>
              </a:rPr>
              <a:t>gildi</a:t>
            </a:r>
            <a:r>
              <a:rPr lang="en-US" dirty="0">
                <a:latin typeface="+mn-lt"/>
                <a:cs typeface="Arial" panose="020B0604020202020204" pitchFamily="34" charset="0"/>
              </a:rPr>
              <a:t> 1.janúar.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ill 3">
            <a:extLst>
              <a:ext uri="{FF2B5EF4-FFF2-40B4-BE49-F238E27FC236}">
                <a16:creationId xmlns:a16="http://schemas.microsoft.com/office/drawing/2014/main" id="{55BEB3F3-591B-8A93-46B8-29C2E6FFF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0437"/>
            <a:ext cx="10515600" cy="1325563"/>
          </a:xfrm>
        </p:spPr>
        <p:txBody>
          <a:bodyPr>
            <a:normAutofit/>
          </a:bodyPr>
          <a:lstStyle/>
          <a:p>
            <a:r>
              <a:rPr lang="is-IS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Hver er tilgangurinn?</a:t>
            </a:r>
            <a:endParaRPr lang="en-US" sz="5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Bein tengilína 7">
            <a:extLst>
              <a:ext uri="{FF2B5EF4-FFF2-40B4-BE49-F238E27FC236}">
                <a16:creationId xmlns:a16="http://schemas.microsoft.com/office/drawing/2014/main" id="{CA8E583F-D6AA-92EB-A8FF-D633F6A3F175}"/>
              </a:ext>
            </a:extLst>
          </p:cNvPr>
          <p:cNvCxnSpPr/>
          <p:nvPr/>
        </p:nvCxnSpPr>
        <p:spPr>
          <a:xfrm>
            <a:off x="0" y="1656000"/>
            <a:ext cx="12192000" cy="0"/>
          </a:xfrm>
          <a:prstGeom prst="line">
            <a:avLst/>
          </a:prstGeom>
          <a:ln w="76200">
            <a:solidFill>
              <a:srgbClr val="14B6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A7904BD7-3A3A-495B-4B4B-FCF6BBD537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8810" y="2172323"/>
            <a:ext cx="5181600" cy="326440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86089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1A1A2-D344-7B75-2923-06590359A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8" y="330437"/>
            <a:ext cx="10515600" cy="1325563"/>
          </a:xfrm>
        </p:spPr>
        <p:txBody>
          <a:bodyPr anchor="ctr">
            <a:normAutofit/>
          </a:bodyPr>
          <a:lstStyle/>
          <a:p>
            <a:r>
              <a:rPr lang="en-US" sz="5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Hver</a:t>
            </a:r>
            <a:r>
              <a:rPr lang="en-US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er </a:t>
            </a:r>
            <a:r>
              <a:rPr lang="en-US" sz="5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breytingin</a:t>
            </a:r>
            <a:r>
              <a:rPr lang="en-US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6FBF72-A6E4-3281-28AC-AB10407160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57175" y="2050237"/>
            <a:ext cx="8953984" cy="435133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is-IS" sz="2400" dirty="0">
                <a:latin typeface="+mn-lt"/>
                <a:cs typeface="Arial" panose="020B0604020202020204" pitchFamily="34" charset="0"/>
              </a:rPr>
              <a:t>Það er núna </a:t>
            </a:r>
            <a:r>
              <a:rPr lang="en-US" sz="2400" dirty="0" err="1">
                <a:latin typeface="+mn-lt"/>
                <a:cs typeface="Arial" panose="020B0604020202020204" pitchFamily="34" charset="0"/>
              </a:rPr>
              <a:t>hægt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 að </a:t>
            </a:r>
            <a:r>
              <a:rPr lang="en-US" sz="2400" dirty="0" err="1">
                <a:latin typeface="+mn-lt"/>
                <a:cs typeface="Arial" panose="020B0604020202020204" pitchFamily="34" charset="0"/>
              </a:rPr>
              <a:t>kaupa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+mn-lt"/>
                <a:cs typeface="Arial" panose="020B0604020202020204" pitchFamily="34" charset="0"/>
              </a:rPr>
              <a:t>mánaðarkort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 og </a:t>
            </a:r>
            <a:r>
              <a:rPr lang="en-US" sz="2400" dirty="0" err="1">
                <a:latin typeface="+mn-lt"/>
                <a:cs typeface="Arial" panose="020B0604020202020204" pitchFamily="34" charset="0"/>
              </a:rPr>
              <a:t>árskort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 hjá Pant. </a:t>
            </a:r>
          </a:p>
          <a:p>
            <a:pPr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  <a:cs typeface="Arial" panose="020B0604020202020204" pitchFamily="34" charset="0"/>
              </a:rPr>
              <a:t>Það er </a:t>
            </a:r>
            <a:r>
              <a:rPr lang="en-US" sz="2400" dirty="0" err="1">
                <a:latin typeface="+mn-lt"/>
                <a:cs typeface="Arial" panose="020B0604020202020204" pitchFamily="34" charset="0"/>
              </a:rPr>
              <a:t>aðeins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+mn-lt"/>
                <a:cs typeface="Arial" panose="020B0604020202020204" pitchFamily="34" charset="0"/>
              </a:rPr>
              <a:t>eitt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+mn-lt"/>
                <a:cs typeface="Arial" panose="020B0604020202020204" pitchFamily="34" charset="0"/>
              </a:rPr>
              <a:t>gjald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 á </a:t>
            </a:r>
            <a:r>
              <a:rPr lang="en-US" sz="2400" dirty="0" err="1">
                <a:latin typeface="+mn-lt"/>
                <a:cs typeface="Arial" panose="020B0604020202020204" pitchFamily="34" charset="0"/>
              </a:rPr>
              <a:t>stökum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+mn-lt"/>
                <a:cs typeface="Arial" panose="020B0604020202020204" pitchFamily="34" charset="0"/>
              </a:rPr>
              <a:t>ferðum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, ekki </a:t>
            </a:r>
            <a:r>
              <a:rPr lang="en-US" sz="2400" dirty="0" err="1">
                <a:latin typeface="+mn-lt"/>
                <a:cs typeface="Arial" panose="020B0604020202020204" pitchFamily="34" charset="0"/>
              </a:rPr>
              <a:t>mismunandi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 eftir því </a:t>
            </a:r>
            <a:r>
              <a:rPr lang="en-US" sz="2400" dirty="0" err="1">
                <a:latin typeface="+mn-lt"/>
                <a:cs typeface="Arial" panose="020B0604020202020204" pitchFamily="34" charset="0"/>
              </a:rPr>
              <a:t>hvenær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 er </a:t>
            </a:r>
            <a:r>
              <a:rPr lang="en-US" sz="2400" dirty="0" err="1">
                <a:latin typeface="+mn-lt"/>
                <a:cs typeface="Arial" panose="020B0604020202020204" pitchFamily="34" charset="0"/>
              </a:rPr>
              <a:t>pantað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dirty="0" err="1">
                <a:latin typeface="+mn-lt"/>
                <a:cs typeface="Arial" panose="020B0604020202020204" pitchFamily="34" charset="0"/>
              </a:rPr>
              <a:t>Leikskólabörn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+mn-lt"/>
                <a:cs typeface="Arial" panose="020B0604020202020204" pitchFamily="34" charset="0"/>
              </a:rPr>
              <a:t>greiða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 ekkert.</a:t>
            </a:r>
          </a:p>
          <a:p>
            <a:pPr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dirty="0" err="1">
                <a:latin typeface="+mn-lt"/>
                <a:cs typeface="Arial" panose="020B0604020202020204" pitchFamily="34" charset="0"/>
              </a:rPr>
              <a:t>Grunnskólabörn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+mn-lt"/>
                <a:cs typeface="Arial" panose="020B0604020202020204" pitchFamily="34" charset="0"/>
              </a:rPr>
              <a:t>greiða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 ekki fyrir </a:t>
            </a:r>
            <a:r>
              <a:rPr lang="en-US" sz="2400" dirty="0" err="1">
                <a:latin typeface="+mn-lt"/>
                <a:cs typeface="Arial" panose="020B0604020202020204" pitchFamily="34" charset="0"/>
              </a:rPr>
              <a:t>skólaakstur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+mn-lt"/>
                <a:cs typeface="Arial" panose="020B0604020202020204" pitchFamily="34" charset="0"/>
              </a:rPr>
              <a:t>en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+mn-lt"/>
                <a:cs typeface="Arial" panose="020B0604020202020204" pitchFamily="34" charset="0"/>
              </a:rPr>
              <a:t>börn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+mn-lt"/>
                <a:cs typeface="Arial" panose="020B0604020202020204" pitchFamily="34" charset="0"/>
              </a:rPr>
              <a:t>utan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+mn-lt"/>
                <a:cs typeface="Arial" panose="020B0604020202020204" pitchFamily="34" charset="0"/>
              </a:rPr>
              <a:t>Reykjavíkur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+mn-lt"/>
                <a:cs typeface="Arial" panose="020B0604020202020204" pitchFamily="34" charset="0"/>
              </a:rPr>
              <a:t>greiða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 fyrir </a:t>
            </a:r>
            <a:r>
              <a:rPr lang="en-US" sz="2400" dirty="0" err="1">
                <a:latin typeface="+mn-lt"/>
                <a:cs typeface="Arial" panose="020B0604020202020204" pitchFamily="34" charset="0"/>
              </a:rPr>
              <a:t>ferðir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+mn-lt"/>
                <a:cs typeface="Arial" panose="020B0604020202020204" pitchFamily="34" charset="0"/>
              </a:rPr>
              <a:t>utan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+mn-lt"/>
                <a:cs typeface="Arial" panose="020B0604020202020204" pitchFamily="34" charset="0"/>
              </a:rPr>
              <a:t>skóla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dirty="0" err="1">
                <a:latin typeface="+mn-lt"/>
                <a:cs typeface="Arial" panose="020B0604020202020204" pitchFamily="34" charset="0"/>
              </a:rPr>
              <a:t>Gestir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+mn-lt"/>
                <a:cs typeface="Arial" panose="020B0604020202020204" pitchFamily="34" charset="0"/>
              </a:rPr>
              <a:t>greiða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+mn-lt"/>
                <a:cs typeface="Arial" panose="020B0604020202020204" pitchFamily="34" charset="0"/>
              </a:rPr>
              <a:t>almennt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+mn-lt"/>
                <a:cs typeface="Arial" panose="020B0604020202020204" pitchFamily="34" charset="0"/>
              </a:rPr>
              <a:t>fargjald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 (</a:t>
            </a:r>
            <a:r>
              <a:rPr lang="en-US" sz="2400" dirty="0" err="1">
                <a:latin typeface="+mn-lt"/>
                <a:cs typeface="Arial" panose="020B0604020202020204" pitchFamily="34" charset="0"/>
              </a:rPr>
              <a:t>fylgdarmenn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 ekkert).</a:t>
            </a:r>
          </a:p>
          <a:p>
            <a:pPr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dirty="0" err="1">
                <a:latin typeface="+mn-lt"/>
                <a:cs typeface="Arial" panose="020B0604020202020204" pitchFamily="34" charset="0"/>
              </a:rPr>
              <a:t>Kortin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+mn-lt"/>
                <a:cs typeface="Arial" panose="020B0604020202020204" pitchFamily="34" charset="0"/>
              </a:rPr>
              <a:t>gilda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 ekki </a:t>
            </a:r>
            <a:r>
              <a:rPr lang="en-US" sz="2400" dirty="0" err="1">
                <a:latin typeface="+mn-lt"/>
                <a:cs typeface="Arial" panose="020B0604020202020204" pitchFamily="34" charset="0"/>
              </a:rPr>
              <a:t>líka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 í </a:t>
            </a:r>
            <a:r>
              <a:rPr lang="en-US" sz="2400" dirty="0" err="1">
                <a:latin typeface="+mn-lt"/>
                <a:cs typeface="Arial" panose="020B0604020202020204" pitchFamily="34" charset="0"/>
              </a:rPr>
              <a:t>almennan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 Strætó og það er </a:t>
            </a:r>
            <a:r>
              <a:rPr lang="en-US" sz="2400" dirty="0" err="1">
                <a:latin typeface="+mn-lt"/>
                <a:cs typeface="Arial" panose="020B0604020202020204" pitchFamily="34" charset="0"/>
              </a:rPr>
              <a:t>engin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+mn-lt"/>
                <a:cs typeface="Arial" panose="020B0604020202020204" pitchFamily="34" charset="0"/>
              </a:rPr>
              <a:t>breyting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 hjá </a:t>
            </a:r>
            <a:r>
              <a:rPr lang="en-US" sz="2400" dirty="0" err="1">
                <a:latin typeface="+mn-lt"/>
                <a:cs typeface="Arial" panose="020B0604020202020204" pitchFamily="34" charset="0"/>
              </a:rPr>
              <a:t>öldruðum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.</a:t>
            </a:r>
            <a:endParaRPr lang="is-IS" sz="2400" dirty="0">
              <a:latin typeface="+mn-lt"/>
              <a:cs typeface="Arial" panose="020B0604020202020204" pitchFamily="34" charset="0"/>
            </a:endParaRPr>
          </a:p>
        </p:txBody>
      </p:sp>
      <p:cxnSp>
        <p:nvCxnSpPr>
          <p:cNvPr id="5" name="Bein tengilína 4">
            <a:extLst>
              <a:ext uri="{FF2B5EF4-FFF2-40B4-BE49-F238E27FC236}">
                <a16:creationId xmlns:a16="http://schemas.microsoft.com/office/drawing/2014/main" id="{06AFEA58-BF01-68DD-4CA9-EAC26863B513}"/>
              </a:ext>
            </a:extLst>
          </p:cNvPr>
          <p:cNvCxnSpPr/>
          <p:nvPr/>
        </p:nvCxnSpPr>
        <p:spPr>
          <a:xfrm>
            <a:off x="0" y="1656000"/>
            <a:ext cx="12192000" cy="0"/>
          </a:xfrm>
          <a:prstGeom prst="line">
            <a:avLst/>
          </a:prstGeom>
          <a:ln w="76200">
            <a:solidFill>
              <a:srgbClr val="14B6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7468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65210-A68C-4DC2-8D19-DAB7E444DE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2650" y="2280397"/>
            <a:ext cx="4291314" cy="438662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is-I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Mánaðarkort:</a:t>
            </a:r>
            <a:r>
              <a:rPr lang="is-I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3.360 </a:t>
            </a:r>
            <a:r>
              <a:rPr lang="is-I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s-I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Árskort:</a:t>
            </a:r>
            <a:r>
              <a:rPr lang="is-I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33.600 kr.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s-I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Nemakort:</a:t>
            </a:r>
            <a:r>
              <a:rPr lang="is-I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33.600 kr. (Klappkort fylgir)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s-I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Stakar ferðir:</a:t>
            </a:r>
            <a:r>
              <a:rPr lang="is-I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200 kr. (aðeins eitt verð)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s-I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Gestir:</a:t>
            </a:r>
            <a:r>
              <a:rPr lang="is-I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670 </a:t>
            </a:r>
            <a:r>
              <a:rPr lang="is-I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</a:t>
            </a:r>
            <a:endParaRPr lang="en-US" sz="40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ill 3">
            <a:extLst>
              <a:ext uri="{FF2B5EF4-FFF2-40B4-BE49-F238E27FC236}">
                <a16:creationId xmlns:a16="http://schemas.microsoft.com/office/drawing/2014/main" id="{5DDABDE3-9BAA-9F6D-2AA0-4E42AA1E0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0437"/>
            <a:ext cx="10515600" cy="1325563"/>
          </a:xfrm>
        </p:spPr>
        <p:txBody>
          <a:bodyPr/>
          <a:lstStyle/>
          <a:p>
            <a:r>
              <a:rPr lang="is-IS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Hvernig er nýja gjaldskráin?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Bein tengilína 4">
            <a:extLst>
              <a:ext uri="{FF2B5EF4-FFF2-40B4-BE49-F238E27FC236}">
                <a16:creationId xmlns:a16="http://schemas.microsoft.com/office/drawing/2014/main" id="{DA645918-00DA-C841-BF89-E91E66D85CF0}"/>
              </a:ext>
            </a:extLst>
          </p:cNvPr>
          <p:cNvCxnSpPr/>
          <p:nvPr/>
        </p:nvCxnSpPr>
        <p:spPr>
          <a:xfrm>
            <a:off x="0" y="1656000"/>
            <a:ext cx="12192000" cy="0"/>
          </a:xfrm>
          <a:prstGeom prst="line">
            <a:avLst/>
          </a:prstGeom>
          <a:ln w="76200">
            <a:solidFill>
              <a:srgbClr val="14B6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Mynd 5">
            <a:extLst>
              <a:ext uri="{FF2B5EF4-FFF2-40B4-BE49-F238E27FC236}">
                <a16:creationId xmlns:a16="http://schemas.microsoft.com/office/drawing/2014/main" id="{4A0138D9-C827-A99A-5779-5A66F31360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1815" y="2616982"/>
            <a:ext cx="4947669" cy="2585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016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65210-A68C-4DC2-8D19-DAB7E444DE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5114" y="2369092"/>
            <a:ext cx="7535119" cy="4351338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is-IS" sz="2800" dirty="0">
                <a:latin typeface="+mn-lt"/>
                <a:cs typeface="Arial" panose="020B0604020202020204" pitchFamily="34" charset="0"/>
              </a:rPr>
              <a:t>Þ</a:t>
            </a:r>
            <a:r>
              <a:rPr lang="en-US" sz="2800" dirty="0" err="1">
                <a:latin typeface="+mn-lt"/>
                <a:cs typeface="Arial" panose="020B0604020202020204" pitchFamily="34" charset="0"/>
              </a:rPr>
              <a:t>eir</a:t>
            </a:r>
            <a:r>
              <a:rPr lang="en-US" sz="2800" dirty="0">
                <a:latin typeface="+mn-lt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+mn-lt"/>
                <a:cs typeface="Arial" panose="020B0604020202020204" pitchFamily="34" charset="0"/>
              </a:rPr>
              <a:t>sem</a:t>
            </a:r>
            <a:r>
              <a:rPr lang="en-US" sz="2800" dirty="0">
                <a:latin typeface="+mn-lt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+mn-lt"/>
                <a:cs typeface="Arial" panose="020B0604020202020204" pitchFamily="34" charset="0"/>
              </a:rPr>
              <a:t>greiða</a:t>
            </a:r>
            <a:r>
              <a:rPr lang="en-US" sz="2800" dirty="0">
                <a:latin typeface="+mn-lt"/>
                <a:cs typeface="Arial" panose="020B0604020202020204" pitchFamily="34" charset="0"/>
              </a:rPr>
              <a:t> fyrir </a:t>
            </a:r>
            <a:r>
              <a:rPr lang="en-US" sz="2800" dirty="0" err="1">
                <a:latin typeface="+mn-lt"/>
                <a:cs typeface="Arial" panose="020B0604020202020204" pitchFamily="34" charset="0"/>
              </a:rPr>
              <a:t>stakar</a:t>
            </a:r>
            <a:r>
              <a:rPr lang="en-US" sz="2800" dirty="0">
                <a:latin typeface="+mn-lt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+mn-lt"/>
                <a:cs typeface="Arial" panose="020B0604020202020204" pitchFamily="34" charset="0"/>
              </a:rPr>
              <a:t>ferðir</a:t>
            </a:r>
            <a:r>
              <a:rPr lang="en-US" sz="2800" dirty="0">
                <a:latin typeface="+mn-lt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+mn-lt"/>
                <a:cs typeface="Arial" panose="020B0604020202020204" pitchFamily="34" charset="0"/>
              </a:rPr>
              <a:t>núna</a:t>
            </a:r>
            <a:r>
              <a:rPr lang="en-US" sz="2800" dirty="0">
                <a:latin typeface="+mn-lt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+mn-lt"/>
                <a:cs typeface="Arial" panose="020B0604020202020204" pitchFamily="34" charset="0"/>
              </a:rPr>
              <a:t>gera</a:t>
            </a:r>
            <a:r>
              <a:rPr lang="en-US" sz="2800" dirty="0">
                <a:latin typeface="+mn-lt"/>
                <a:cs typeface="Arial" panose="020B0604020202020204" pitchFamily="34" charset="0"/>
              </a:rPr>
              <a:t> það </a:t>
            </a:r>
            <a:r>
              <a:rPr lang="en-US" sz="2800" dirty="0" err="1">
                <a:latin typeface="+mn-lt"/>
                <a:cs typeface="Arial" panose="020B0604020202020204" pitchFamily="34" charset="0"/>
              </a:rPr>
              <a:t>áfram</a:t>
            </a:r>
            <a:r>
              <a:rPr lang="en-US" sz="2800" dirty="0">
                <a:latin typeface="+mn-lt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+mn-lt"/>
                <a:cs typeface="Arial" panose="020B0604020202020204" pitchFamily="34" charset="0"/>
              </a:rPr>
              <a:t>þar</a:t>
            </a:r>
            <a:r>
              <a:rPr lang="en-US" sz="2800" dirty="0">
                <a:latin typeface="+mn-lt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+mn-lt"/>
                <a:cs typeface="Arial" panose="020B0604020202020204" pitchFamily="34" charset="0"/>
              </a:rPr>
              <a:t>til</a:t>
            </a:r>
            <a:r>
              <a:rPr lang="en-US" sz="2800" dirty="0">
                <a:latin typeface="+mn-lt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+mn-lt"/>
                <a:cs typeface="Arial" panose="020B0604020202020204" pitchFamily="34" charset="0"/>
              </a:rPr>
              <a:t>ósk</a:t>
            </a:r>
            <a:r>
              <a:rPr lang="en-US" sz="2800" dirty="0">
                <a:latin typeface="+mn-lt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+mn-lt"/>
                <a:cs typeface="Arial" panose="020B0604020202020204" pitchFamily="34" charset="0"/>
              </a:rPr>
              <a:t>berst</a:t>
            </a:r>
            <a:r>
              <a:rPr lang="en-US" sz="2800" dirty="0">
                <a:latin typeface="+mn-lt"/>
                <a:cs typeface="Arial" panose="020B0604020202020204" pitchFamily="34" charset="0"/>
              </a:rPr>
              <a:t> um </a:t>
            </a:r>
            <a:r>
              <a:rPr lang="en-US" sz="2800" dirty="0" err="1">
                <a:latin typeface="+mn-lt"/>
                <a:cs typeface="Arial" panose="020B0604020202020204" pitchFamily="34" charset="0"/>
              </a:rPr>
              <a:t>annað</a:t>
            </a:r>
            <a:r>
              <a:rPr lang="en-US" sz="2800" dirty="0">
                <a:latin typeface="+mn-lt"/>
                <a:cs typeface="Arial" panose="020B0604020202020204" pitchFamily="34" charset="0"/>
              </a:rPr>
              <a:t>.</a:t>
            </a:r>
          </a:p>
          <a:p>
            <a:pPr marL="457205" lvl="1" indent="0">
              <a:buNone/>
            </a:pPr>
            <a:endParaRPr lang="en-US" sz="2800" dirty="0">
              <a:latin typeface="+mn-lt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err="1">
                <a:latin typeface="+mn-lt"/>
                <a:cs typeface="Arial" panose="020B0604020202020204" pitchFamily="34" charset="0"/>
              </a:rPr>
              <a:t>Sótt</a:t>
            </a:r>
            <a:r>
              <a:rPr lang="en-US" sz="2800" dirty="0">
                <a:latin typeface="+mn-lt"/>
                <a:cs typeface="Arial" panose="020B0604020202020204" pitchFamily="34" charset="0"/>
              </a:rPr>
              <a:t> um á </a:t>
            </a:r>
            <a:r>
              <a:rPr lang="en-US" sz="2800" dirty="0">
                <a:latin typeface="+mn-lt"/>
                <a:cs typeface="Arial" panose="020B0604020202020204" pitchFamily="34" charset="0"/>
                <a:hlinkClick r:id="rId3"/>
              </a:rPr>
              <a:t>askrift@pant.is</a:t>
            </a:r>
            <a:r>
              <a:rPr lang="en-US" sz="2800" dirty="0">
                <a:latin typeface="+mn-lt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+mn-lt"/>
                <a:cs typeface="Arial" panose="020B0604020202020204" pitchFamily="34" charset="0"/>
              </a:rPr>
              <a:t>en</a:t>
            </a:r>
            <a:r>
              <a:rPr lang="en-US" sz="2800" dirty="0">
                <a:latin typeface="+mn-lt"/>
                <a:cs typeface="Arial" panose="020B0604020202020204" pitchFamily="34" charset="0"/>
              </a:rPr>
              <a:t> það er </a:t>
            </a:r>
            <a:r>
              <a:rPr lang="en-US" sz="2800" dirty="0" err="1">
                <a:latin typeface="+mn-lt"/>
                <a:cs typeface="Arial" panose="020B0604020202020204" pitchFamily="34" charset="0"/>
              </a:rPr>
              <a:t>líka</a:t>
            </a:r>
            <a:r>
              <a:rPr lang="en-US" sz="2800" dirty="0">
                <a:latin typeface="+mn-lt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+mn-lt"/>
                <a:cs typeface="Arial" panose="020B0604020202020204" pitchFamily="34" charset="0"/>
              </a:rPr>
              <a:t>hægt</a:t>
            </a:r>
            <a:r>
              <a:rPr lang="en-US" sz="2800" dirty="0">
                <a:latin typeface="+mn-lt"/>
                <a:cs typeface="Arial" panose="020B0604020202020204" pitchFamily="34" charset="0"/>
              </a:rPr>
              <a:t> að </a:t>
            </a:r>
            <a:r>
              <a:rPr lang="en-US" sz="2800" dirty="0" err="1">
                <a:latin typeface="+mn-lt"/>
                <a:cs typeface="Arial" panose="020B0604020202020204" pitchFamily="34" charset="0"/>
              </a:rPr>
              <a:t>hringja</a:t>
            </a:r>
            <a:r>
              <a:rPr lang="en-US" sz="2800" dirty="0">
                <a:latin typeface="+mn-lt"/>
                <a:cs typeface="Arial" panose="020B0604020202020204" pitchFamily="34" charset="0"/>
              </a:rPr>
              <a:t> í </a:t>
            </a:r>
            <a:r>
              <a:rPr lang="en-US" sz="2800" dirty="0" err="1">
                <a:latin typeface="+mn-lt"/>
                <a:cs typeface="Arial" panose="020B0604020202020204" pitchFamily="34" charset="0"/>
              </a:rPr>
              <a:t>þjónustuver</a:t>
            </a:r>
            <a:r>
              <a:rPr lang="en-US" sz="2800" dirty="0">
                <a:latin typeface="+mn-lt"/>
                <a:cs typeface="Arial" panose="020B0604020202020204" pitchFamily="34" charset="0"/>
              </a:rPr>
              <a:t> Pant </a:t>
            </a:r>
            <a:r>
              <a:rPr lang="en-US" sz="2800" dirty="0" err="1">
                <a:latin typeface="+mn-lt"/>
                <a:cs typeface="Arial" panose="020B0604020202020204" pitchFamily="34" charset="0"/>
              </a:rPr>
              <a:t>ef</a:t>
            </a:r>
            <a:r>
              <a:rPr lang="en-US" sz="2800" dirty="0">
                <a:latin typeface="+mn-lt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+mn-lt"/>
                <a:cs typeface="Arial" panose="020B0604020202020204" pitchFamily="34" charset="0"/>
              </a:rPr>
              <a:t>þess</a:t>
            </a:r>
            <a:r>
              <a:rPr lang="en-US" sz="2800" dirty="0">
                <a:latin typeface="+mn-lt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+mn-lt"/>
                <a:cs typeface="Arial" panose="020B0604020202020204" pitchFamily="34" charset="0"/>
              </a:rPr>
              <a:t>þarf</a:t>
            </a:r>
            <a:r>
              <a:rPr lang="en-US" sz="2800" dirty="0">
                <a:latin typeface="+mn-lt"/>
                <a:cs typeface="Arial" panose="020B0604020202020204" pitchFamily="34" charset="0"/>
              </a:rPr>
              <a:t>.</a:t>
            </a:r>
          </a:p>
          <a:p>
            <a:pPr marL="457205" lvl="1" indent="0">
              <a:buNone/>
            </a:pPr>
            <a:endParaRPr lang="en-US" sz="2800" dirty="0">
              <a:latin typeface="+mn-lt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err="1">
                <a:latin typeface="+mn-lt"/>
                <a:cs typeface="Arial" panose="020B0604020202020204" pitchFamily="34" charset="0"/>
              </a:rPr>
              <a:t>Síðan</a:t>
            </a:r>
            <a:r>
              <a:rPr lang="en-US" sz="2800" dirty="0">
                <a:latin typeface="+mn-lt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+mn-lt"/>
                <a:cs typeface="Arial" panose="020B0604020202020204" pitchFamily="34" charset="0"/>
              </a:rPr>
              <a:t>berst</a:t>
            </a:r>
            <a:r>
              <a:rPr lang="en-US" sz="2800" dirty="0">
                <a:latin typeface="+mn-lt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+mn-lt"/>
                <a:cs typeface="Arial" panose="020B0604020202020204" pitchFamily="34" charset="0"/>
              </a:rPr>
              <a:t>rukkun</a:t>
            </a:r>
            <a:r>
              <a:rPr lang="en-US" sz="2800" dirty="0">
                <a:latin typeface="+mn-lt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+mn-lt"/>
                <a:cs typeface="Arial" panose="020B0604020202020204" pitchFamily="34" charset="0"/>
              </a:rPr>
              <a:t>árlega</a:t>
            </a:r>
            <a:r>
              <a:rPr lang="en-US" sz="2800" dirty="0">
                <a:latin typeface="+mn-lt"/>
                <a:cs typeface="Arial" panose="020B0604020202020204" pitchFamily="34" charset="0"/>
              </a:rPr>
              <a:t> fyrir </a:t>
            </a:r>
            <a:r>
              <a:rPr lang="en-US" sz="2800" dirty="0" err="1">
                <a:latin typeface="+mn-lt"/>
                <a:cs typeface="Arial" panose="020B0604020202020204" pitchFamily="34" charset="0"/>
              </a:rPr>
              <a:t>árskort</a:t>
            </a:r>
            <a:r>
              <a:rPr lang="en-US" sz="2800" dirty="0">
                <a:latin typeface="+mn-lt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+mn-lt"/>
                <a:cs typeface="Arial" panose="020B0604020202020204" pitchFamily="34" charset="0"/>
              </a:rPr>
              <a:t>nema</a:t>
            </a:r>
            <a:r>
              <a:rPr lang="en-US" sz="2800" dirty="0">
                <a:latin typeface="+mn-lt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+mn-lt"/>
                <a:cs typeface="Arial" panose="020B0604020202020204" pitchFamily="34" charset="0"/>
              </a:rPr>
              <a:t>óskað</a:t>
            </a:r>
            <a:r>
              <a:rPr lang="en-US" sz="2800" dirty="0">
                <a:latin typeface="+mn-lt"/>
                <a:cs typeface="Arial" panose="020B0604020202020204" pitchFamily="34" charset="0"/>
              </a:rPr>
              <a:t> sé eftir </a:t>
            </a:r>
            <a:r>
              <a:rPr lang="en-US" sz="2800" dirty="0" err="1">
                <a:latin typeface="+mn-lt"/>
                <a:cs typeface="Arial" panose="020B0604020202020204" pitchFamily="34" charset="0"/>
              </a:rPr>
              <a:t>breytingu</a:t>
            </a:r>
            <a:r>
              <a:rPr lang="en-US" sz="2800" dirty="0">
                <a:latin typeface="+mn-lt"/>
                <a:cs typeface="Arial" panose="020B0604020202020204" pitchFamily="34" charset="0"/>
              </a:rPr>
              <a:t>.</a:t>
            </a:r>
          </a:p>
          <a:p>
            <a:pPr marL="457205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ill 4">
            <a:extLst>
              <a:ext uri="{FF2B5EF4-FFF2-40B4-BE49-F238E27FC236}">
                <a16:creationId xmlns:a16="http://schemas.microsoft.com/office/drawing/2014/main" id="{6F853469-8CB8-AB27-7F0D-7704D2367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4850"/>
            <a:ext cx="10515600" cy="1325563"/>
          </a:xfrm>
        </p:spPr>
        <p:txBody>
          <a:bodyPr/>
          <a:lstStyle/>
          <a:p>
            <a:r>
              <a:rPr lang="is-IS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Hvernig fæ ég árskort?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Bein tengilína 6">
            <a:extLst>
              <a:ext uri="{FF2B5EF4-FFF2-40B4-BE49-F238E27FC236}">
                <a16:creationId xmlns:a16="http://schemas.microsoft.com/office/drawing/2014/main" id="{5E161C06-2907-5079-92CE-F6070ADC0000}"/>
              </a:ext>
            </a:extLst>
          </p:cNvPr>
          <p:cNvCxnSpPr/>
          <p:nvPr/>
        </p:nvCxnSpPr>
        <p:spPr>
          <a:xfrm>
            <a:off x="0" y="1656000"/>
            <a:ext cx="12192000" cy="0"/>
          </a:xfrm>
          <a:prstGeom prst="line">
            <a:avLst/>
          </a:prstGeom>
          <a:ln w="76200">
            <a:solidFill>
              <a:srgbClr val="14B6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7917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>
            <a:extLst>
              <a:ext uri="{FF2B5EF4-FFF2-40B4-BE49-F238E27FC236}">
                <a16:creationId xmlns:a16="http://schemas.microsoft.com/office/drawing/2014/main" id="{886BCBBD-2F61-8CF1-9A7F-A0BE2398E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0437"/>
            <a:ext cx="10515600" cy="1325563"/>
          </a:xfrm>
        </p:spPr>
        <p:txBody>
          <a:bodyPr/>
          <a:lstStyle/>
          <a:p>
            <a:r>
              <a:rPr lang="is-IS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Hvernig greiði ég fyrir kortið?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taðgengill efnis 2">
            <a:extLst>
              <a:ext uri="{FF2B5EF4-FFF2-40B4-BE49-F238E27FC236}">
                <a16:creationId xmlns:a16="http://schemas.microsoft.com/office/drawing/2014/main" id="{F8FBA99E-BD2A-4BF5-E980-FA35C29088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11761"/>
            <a:ext cx="6627471" cy="472563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is-IS" dirty="0">
                <a:latin typeface="+mn-lt"/>
                <a:cs typeface="Arial" panose="020B0604020202020204" pitchFamily="34" charset="0"/>
              </a:rPr>
              <a:t>Eins og núna, þá birtist rukkun í heimabankanum í byrjun næsta mánaðar.</a:t>
            </a:r>
          </a:p>
          <a:p>
            <a:pPr marL="0" indent="0">
              <a:buNone/>
            </a:pPr>
            <a:endParaRPr lang="is-IS" dirty="0">
              <a:latin typeface="+mn-lt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s-IS" dirty="0">
                <a:latin typeface="+mn-lt"/>
                <a:cs typeface="Arial" panose="020B0604020202020204" pitchFamily="34" charset="0"/>
              </a:rPr>
              <a:t>Ef óskað er eftir til dæmis árskorti þá er það allt greitt í einu. Rukkunin er þá upp á 33.600 kr. í næsta mánuði.</a:t>
            </a:r>
          </a:p>
          <a:p>
            <a:pPr marL="0" indent="0">
              <a:buNone/>
            </a:pPr>
            <a:endParaRPr lang="is-IS" dirty="0">
              <a:latin typeface="+mn-lt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s-IS" dirty="0">
                <a:latin typeface="+mn-lt"/>
                <a:cs typeface="Arial" panose="020B0604020202020204" pitchFamily="34" charset="0"/>
              </a:rPr>
              <a:t>Síðan er ekkert greitt fyrr en að ári liðnu, sama hve mikið er ferðast.</a:t>
            </a:r>
          </a:p>
          <a:p>
            <a:pPr marL="0" indent="0">
              <a:buNone/>
            </a:pPr>
            <a:endParaRPr lang="is-IS" dirty="0">
              <a:latin typeface="+mn-lt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is-I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Bein tengilína 4">
            <a:extLst>
              <a:ext uri="{FF2B5EF4-FFF2-40B4-BE49-F238E27FC236}">
                <a16:creationId xmlns:a16="http://schemas.microsoft.com/office/drawing/2014/main" id="{DE0E7DEF-D6DE-3300-3C37-21871988F1A9}"/>
              </a:ext>
            </a:extLst>
          </p:cNvPr>
          <p:cNvCxnSpPr/>
          <p:nvPr/>
        </p:nvCxnSpPr>
        <p:spPr>
          <a:xfrm>
            <a:off x="0" y="1656000"/>
            <a:ext cx="12192000" cy="0"/>
          </a:xfrm>
          <a:prstGeom prst="line">
            <a:avLst/>
          </a:prstGeom>
          <a:ln w="76200">
            <a:solidFill>
              <a:srgbClr val="14B6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Mynd 5">
            <a:extLst>
              <a:ext uri="{FF2B5EF4-FFF2-40B4-BE49-F238E27FC236}">
                <a16:creationId xmlns:a16="http://schemas.microsoft.com/office/drawing/2014/main" id="{BF33E94A-24FD-13F7-E081-CA9C45C3BC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2111" y="2676665"/>
            <a:ext cx="3772426" cy="2314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146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EBACF24-E8A8-4128-9FD9-01BF48E477AB}" vid="{8A8DF4E4-06F4-4EE1-813F-A5E864D1B2E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4325</TotalTime>
  <Words>290</Words>
  <Application>Microsoft Office PowerPoint</Application>
  <PresentationFormat>Víðskjár</PresentationFormat>
  <Paragraphs>40</Paragraphs>
  <Slides>6</Slides>
  <Notes>5</Notes>
  <HiddenSlides>0</HiddenSlides>
  <MMClips>0</MMClips>
  <ScaleCrop>false</ScaleCrop>
  <HeadingPairs>
    <vt:vector size="6" baseType="variant">
      <vt:variant>
        <vt:lpstr>Notaðar leturgerðir</vt:lpstr>
      </vt:variant>
      <vt:variant>
        <vt:i4>4</vt:i4>
      </vt:variant>
      <vt:variant>
        <vt:lpstr>Þema</vt:lpstr>
      </vt:variant>
      <vt:variant>
        <vt:i4>1</vt:i4>
      </vt:variant>
      <vt:variant>
        <vt:lpstr>Skyggnutitlar</vt:lpstr>
      </vt:variant>
      <vt:variant>
        <vt:i4>6</vt:i4>
      </vt:variant>
    </vt:vector>
  </HeadingPairs>
  <TitlesOfParts>
    <vt:vector size="11" baseType="lpstr">
      <vt:lpstr>Arial</vt:lpstr>
      <vt:lpstr>Calibri</vt:lpstr>
      <vt:lpstr>Suisse Int'l</vt:lpstr>
      <vt:lpstr>Suisse Int'l Medium</vt:lpstr>
      <vt:lpstr>Office Theme</vt:lpstr>
      <vt:lpstr>PowerPoint-kynning</vt:lpstr>
      <vt:lpstr>Hver er tilgangurinn?</vt:lpstr>
      <vt:lpstr>Hver er breytingin?</vt:lpstr>
      <vt:lpstr>Hvernig er nýja gjaldskráin?</vt:lpstr>
      <vt:lpstr>Hvernig fæ ég árskort?</vt:lpstr>
      <vt:lpstr>Hvernig greiði ég fyrir kortið?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Tilraunaverkefni í Mosfellsdal</dc:title>
  <dc:creator>Erlendur Pálsson</dc:creator>
  <cp:lastModifiedBy>Sturla Halldórsson</cp:lastModifiedBy>
  <cp:revision>15</cp:revision>
  <dcterms:created xsi:type="dcterms:W3CDTF">2021-02-08T14:46:00Z</dcterms:created>
  <dcterms:modified xsi:type="dcterms:W3CDTF">2025-01-20T15:32:36Z</dcterms:modified>
</cp:coreProperties>
</file>